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5"/>
  </p:notesMasterIdLst>
  <p:sldIdLst>
    <p:sldId id="256" r:id="rId2"/>
    <p:sldId id="258" r:id="rId3"/>
    <p:sldId id="690" r:id="rId4"/>
    <p:sldId id="257" r:id="rId5"/>
    <p:sldId id="693" r:id="rId6"/>
    <p:sldId id="694" r:id="rId7"/>
    <p:sldId id="266" r:id="rId8"/>
    <p:sldId id="640" r:id="rId9"/>
    <p:sldId id="644" r:id="rId10"/>
    <p:sldId id="696" r:id="rId11"/>
    <p:sldId id="697" r:id="rId12"/>
    <p:sldId id="738" r:id="rId13"/>
    <p:sldId id="699" r:id="rId14"/>
    <p:sldId id="645" r:id="rId15"/>
    <p:sldId id="610" r:id="rId16"/>
    <p:sldId id="638" r:id="rId17"/>
    <p:sldId id="665" r:id="rId18"/>
    <p:sldId id="702" r:id="rId19"/>
    <p:sldId id="710" r:id="rId20"/>
    <p:sldId id="711" r:id="rId21"/>
    <p:sldId id="712" r:id="rId22"/>
    <p:sldId id="704" r:id="rId23"/>
    <p:sldId id="709" r:id="rId24"/>
    <p:sldId id="708" r:id="rId25"/>
    <p:sldId id="739" r:id="rId26"/>
    <p:sldId id="616" r:id="rId27"/>
    <p:sldId id="615" r:id="rId28"/>
    <p:sldId id="737" r:id="rId29"/>
    <p:sldId id="700" r:id="rId30"/>
    <p:sldId id="713" r:id="rId31"/>
    <p:sldId id="701" r:id="rId32"/>
    <p:sldId id="727" r:id="rId33"/>
    <p:sldId id="728" r:id="rId34"/>
    <p:sldId id="646" r:id="rId35"/>
    <p:sldId id="682" r:id="rId36"/>
    <p:sldId id="684" r:id="rId37"/>
    <p:sldId id="715" r:id="rId38"/>
    <p:sldId id="722" r:id="rId39"/>
    <p:sldId id="714" r:id="rId40"/>
    <p:sldId id="723" r:id="rId41"/>
    <p:sldId id="647" r:id="rId42"/>
    <p:sldId id="717" r:id="rId43"/>
    <p:sldId id="627" r:id="rId44"/>
    <p:sldId id="724" r:id="rId45"/>
    <p:sldId id="725" r:id="rId46"/>
    <p:sldId id="726" r:id="rId47"/>
    <p:sldId id="628" r:id="rId48"/>
    <p:sldId id="648" r:id="rId49"/>
    <p:sldId id="630" r:id="rId50"/>
    <p:sldId id="631" r:id="rId51"/>
    <p:sldId id="633" r:id="rId52"/>
    <p:sldId id="740" r:id="rId53"/>
    <p:sldId id="634" r:id="rId54"/>
    <p:sldId id="732" r:id="rId55"/>
    <p:sldId id="718" r:id="rId56"/>
    <p:sldId id="636" r:id="rId57"/>
    <p:sldId id="637" r:id="rId58"/>
    <p:sldId id="730" r:id="rId59"/>
    <p:sldId id="731" r:id="rId60"/>
    <p:sldId id="733" r:id="rId61"/>
    <p:sldId id="734" r:id="rId62"/>
    <p:sldId id="735" r:id="rId63"/>
    <p:sldId id="741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2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94660"/>
  </p:normalViewPr>
  <p:slideViewPr>
    <p:cSldViewPr snapToGrid="0">
      <p:cViewPr varScale="1">
        <p:scale>
          <a:sx n="61" d="100"/>
          <a:sy n="61" d="100"/>
        </p:scale>
        <p:origin x="204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ka\Desktop\cost_data_cu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ka\Desktop\cost_data_cu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ka\Desktop\cost_data_cu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cost_data_cut!$C$1</c:f>
              <c:strCache>
                <c:ptCount val="1"/>
                <c:pt idx="0">
                  <c:v>Eyeriss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cost_data_cut!$A$20:$B$28</c:f>
              <c:multiLvlStrCache>
                <c:ptCount val="9"/>
                <c:lvl>
                  <c:pt idx="0">
                    <c:v>orig</c:v>
                  </c:pt>
                  <c:pt idx="1">
                    <c:v> </c:v>
                  </c:pt>
                  <c:pt idx="2">
                    <c:v> </c:v>
                  </c:pt>
                  <c:pt idx="3">
                    <c:v>orig</c:v>
                  </c:pt>
                  <c:pt idx="4">
                    <c:v> </c:v>
                  </c:pt>
                  <c:pt idx="5">
                    <c:v> </c:v>
                  </c:pt>
                  <c:pt idx="6">
                    <c:v>orig</c:v>
                  </c:pt>
                  <c:pt idx="7">
                    <c:v> </c:v>
                  </c:pt>
                  <c:pt idx="8">
                    <c:v> </c:v>
                  </c:pt>
                </c:lvl>
                <c:lvl>
                  <c:pt idx="0">
                    <c:v>AlexNet</c:v>
                  </c:pt>
                  <c:pt idx="3">
                    <c:v>Faster16</c:v>
                  </c:pt>
                  <c:pt idx="6">
                    <c:v>FasterM</c:v>
                  </c:pt>
                </c:lvl>
              </c:multiLvlStrCache>
            </c:multiLvlStrRef>
          </c:cat>
          <c:val>
            <c:numRef>
              <c:f>cost_data_cut!$C$20:$C$28</c:f>
              <c:numCache>
                <c:formatCode>General</c:formatCode>
                <c:ptCount val="9"/>
                <c:pt idx="0">
                  <c:v>0.99710454806860505</c:v>
                </c:pt>
                <c:pt idx="1">
                  <c:v>0</c:v>
                </c:pt>
                <c:pt idx="2">
                  <c:v>0</c:v>
                </c:pt>
                <c:pt idx="3">
                  <c:v>0.99988256407746601</c:v>
                </c:pt>
                <c:pt idx="4">
                  <c:v>0</c:v>
                </c:pt>
                <c:pt idx="5">
                  <c:v>0</c:v>
                </c:pt>
                <c:pt idx="6">
                  <c:v>0.99930696574311595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2A-4337-A38E-E9DC0C5C2B00}"/>
            </c:ext>
          </c:extLst>
        </c:ser>
        <c:ser>
          <c:idx val="1"/>
          <c:order val="1"/>
          <c:tx>
            <c:strRef>
              <c:f>cost_data_cut!$D$1</c:f>
              <c:strCache>
                <c:ptCount val="1"/>
                <c:pt idx="0">
                  <c:v>EIE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cost_data_cut!$A$20:$B$28</c:f>
              <c:multiLvlStrCache>
                <c:ptCount val="9"/>
                <c:lvl>
                  <c:pt idx="0">
                    <c:v>orig</c:v>
                  </c:pt>
                  <c:pt idx="1">
                    <c:v> </c:v>
                  </c:pt>
                  <c:pt idx="2">
                    <c:v> </c:v>
                  </c:pt>
                  <c:pt idx="3">
                    <c:v>orig</c:v>
                  </c:pt>
                  <c:pt idx="4">
                    <c:v> </c:v>
                  </c:pt>
                  <c:pt idx="5">
                    <c:v> </c:v>
                  </c:pt>
                  <c:pt idx="6">
                    <c:v>orig</c:v>
                  </c:pt>
                  <c:pt idx="7">
                    <c:v> </c:v>
                  </c:pt>
                  <c:pt idx="8">
                    <c:v> </c:v>
                  </c:pt>
                </c:lvl>
                <c:lvl>
                  <c:pt idx="0">
                    <c:v>AlexNet</c:v>
                  </c:pt>
                  <c:pt idx="3">
                    <c:v>Faster16</c:v>
                  </c:pt>
                  <c:pt idx="6">
                    <c:v>FasterM</c:v>
                  </c:pt>
                </c:lvl>
              </c:multiLvlStrCache>
            </c:multiLvlStrRef>
          </c:cat>
          <c:val>
            <c:numRef>
              <c:f>cost_data_cut!$D$20:$D$28</c:f>
              <c:numCache>
                <c:formatCode>General</c:formatCode>
                <c:ptCount val="9"/>
                <c:pt idx="0">
                  <c:v>2.8954519313943699E-3</c:v>
                </c:pt>
                <c:pt idx="1">
                  <c:v>0</c:v>
                </c:pt>
                <c:pt idx="2">
                  <c:v>0</c:v>
                </c:pt>
                <c:pt idx="3">
                  <c:v>1.17435922533207E-4</c:v>
                </c:pt>
                <c:pt idx="4">
                  <c:v>0</c:v>
                </c:pt>
                <c:pt idx="5">
                  <c:v>0</c:v>
                </c:pt>
                <c:pt idx="6">
                  <c:v>6.93034256883606E-4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2A-4337-A38E-E9DC0C5C2B00}"/>
            </c:ext>
          </c:extLst>
        </c:ser>
        <c:ser>
          <c:idx val="2"/>
          <c:order val="2"/>
          <c:tx>
            <c:strRef>
              <c:f>cost_data_cut!$E$1</c:f>
              <c:strCache>
                <c:ptCount val="1"/>
                <c:pt idx="0">
                  <c:v>EVA^2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cost_data_cut!$A$20:$B$28</c:f>
              <c:multiLvlStrCache>
                <c:ptCount val="9"/>
                <c:lvl>
                  <c:pt idx="0">
                    <c:v>orig</c:v>
                  </c:pt>
                  <c:pt idx="1">
                    <c:v> </c:v>
                  </c:pt>
                  <c:pt idx="2">
                    <c:v> </c:v>
                  </c:pt>
                  <c:pt idx="3">
                    <c:v>orig</c:v>
                  </c:pt>
                  <c:pt idx="4">
                    <c:v> </c:v>
                  </c:pt>
                  <c:pt idx="5">
                    <c:v> </c:v>
                  </c:pt>
                  <c:pt idx="6">
                    <c:v>orig</c:v>
                  </c:pt>
                  <c:pt idx="7">
                    <c:v> </c:v>
                  </c:pt>
                  <c:pt idx="8">
                    <c:v> </c:v>
                  </c:pt>
                </c:lvl>
                <c:lvl>
                  <c:pt idx="0">
                    <c:v>AlexNet</c:v>
                  </c:pt>
                  <c:pt idx="3">
                    <c:v>Faster16</c:v>
                  </c:pt>
                  <c:pt idx="6">
                    <c:v>FasterM</c:v>
                  </c:pt>
                </c:lvl>
              </c:multiLvlStrCache>
            </c:multiLvlStrRef>
          </c:cat>
          <c:val>
            <c:numRef>
              <c:f>cost_data_cut!$E$20:$E$28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2A-4337-A38E-E9DC0C5C2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100"/>
        <c:axId val="532483952"/>
        <c:axId val="532480344"/>
      </c:barChart>
      <c:catAx>
        <c:axId val="53248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480344"/>
        <c:crosses val="autoZero"/>
        <c:auto val="1"/>
        <c:lblAlgn val="ctr"/>
        <c:lblOffset val="100"/>
        <c:noMultiLvlLbl val="0"/>
      </c:catAx>
      <c:valAx>
        <c:axId val="532480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i="1" dirty="0"/>
                  <a:t>Normalized Energy</a:t>
                </a:r>
              </a:p>
            </c:rich>
          </c:tx>
          <c:layout>
            <c:manualLayout>
              <c:xMode val="edge"/>
              <c:yMode val="edge"/>
              <c:x val="1.1545622481781552E-2"/>
              <c:y val="0.124012240804044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48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cost_data_cut!$C$1</c:f>
              <c:strCache>
                <c:ptCount val="1"/>
                <c:pt idx="0">
                  <c:v>Eyeriss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cost_data_cut!$A$31:$B$39</c:f>
              <c:multiLvlStrCache>
                <c:ptCount val="9"/>
                <c:lvl>
                  <c:pt idx="0">
                    <c:v>orig</c:v>
                  </c:pt>
                  <c:pt idx="1">
                    <c:v>pred</c:v>
                  </c:pt>
                  <c:pt idx="2">
                    <c:v> </c:v>
                  </c:pt>
                  <c:pt idx="3">
                    <c:v>orig</c:v>
                  </c:pt>
                  <c:pt idx="4">
                    <c:v>pred</c:v>
                  </c:pt>
                  <c:pt idx="5">
                    <c:v> </c:v>
                  </c:pt>
                  <c:pt idx="6">
                    <c:v>orig</c:v>
                  </c:pt>
                  <c:pt idx="7">
                    <c:v>pred</c:v>
                  </c:pt>
                  <c:pt idx="8">
                    <c:v> </c:v>
                  </c:pt>
                </c:lvl>
                <c:lvl>
                  <c:pt idx="0">
                    <c:v>AlexNet</c:v>
                  </c:pt>
                  <c:pt idx="3">
                    <c:v>Faster16</c:v>
                  </c:pt>
                  <c:pt idx="6">
                    <c:v>FasterM</c:v>
                  </c:pt>
                </c:lvl>
              </c:multiLvlStrCache>
            </c:multiLvlStrRef>
          </c:cat>
          <c:val>
            <c:numRef>
              <c:f>cost_data_cut!$C$31:$C$39</c:f>
              <c:numCache>
                <c:formatCode>General</c:formatCode>
                <c:ptCount val="9"/>
                <c:pt idx="0">
                  <c:v>0.99710454806860505</c:v>
                </c:pt>
                <c:pt idx="1">
                  <c:v>0</c:v>
                </c:pt>
                <c:pt idx="2">
                  <c:v>0</c:v>
                </c:pt>
                <c:pt idx="3">
                  <c:v>0.99988256407746601</c:v>
                </c:pt>
                <c:pt idx="4">
                  <c:v>2.95796212559753E-2</c:v>
                </c:pt>
                <c:pt idx="5">
                  <c:v>0</c:v>
                </c:pt>
                <c:pt idx="6">
                  <c:v>0.99930696574311595</c:v>
                </c:pt>
                <c:pt idx="7">
                  <c:v>0.11313902119152799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2A-4337-A38E-E9DC0C5C2B00}"/>
            </c:ext>
          </c:extLst>
        </c:ser>
        <c:ser>
          <c:idx val="1"/>
          <c:order val="1"/>
          <c:tx>
            <c:strRef>
              <c:f>cost_data_cut!$D$1</c:f>
              <c:strCache>
                <c:ptCount val="1"/>
                <c:pt idx="0">
                  <c:v>EIE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cost_data_cut!$A$31:$B$39</c:f>
              <c:multiLvlStrCache>
                <c:ptCount val="9"/>
                <c:lvl>
                  <c:pt idx="0">
                    <c:v>orig</c:v>
                  </c:pt>
                  <c:pt idx="1">
                    <c:v>pred</c:v>
                  </c:pt>
                  <c:pt idx="2">
                    <c:v> </c:v>
                  </c:pt>
                  <c:pt idx="3">
                    <c:v>orig</c:v>
                  </c:pt>
                  <c:pt idx="4">
                    <c:v>pred</c:v>
                  </c:pt>
                  <c:pt idx="5">
                    <c:v> </c:v>
                  </c:pt>
                  <c:pt idx="6">
                    <c:v>orig</c:v>
                  </c:pt>
                  <c:pt idx="7">
                    <c:v>pred</c:v>
                  </c:pt>
                  <c:pt idx="8">
                    <c:v> </c:v>
                  </c:pt>
                </c:lvl>
                <c:lvl>
                  <c:pt idx="0">
                    <c:v>AlexNet</c:v>
                  </c:pt>
                  <c:pt idx="3">
                    <c:v>Faster16</c:v>
                  </c:pt>
                  <c:pt idx="6">
                    <c:v>FasterM</c:v>
                  </c:pt>
                </c:lvl>
              </c:multiLvlStrCache>
            </c:multiLvlStrRef>
          </c:cat>
          <c:val>
            <c:numRef>
              <c:f>cost_data_cut!$D$31:$D$39</c:f>
              <c:numCache>
                <c:formatCode>General</c:formatCode>
                <c:ptCount val="9"/>
                <c:pt idx="0">
                  <c:v>2.8954519313943699E-3</c:v>
                </c:pt>
                <c:pt idx="1">
                  <c:v>2.8954519313943699E-3</c:v>
                </c:pt>
                <c:pt idx="2">
                  <c:v>0</c:v>
                </c:pt>
                <c:pt idx="3">
                  <c:v>1.17435922533207E-4</c:v>
                </c:pt>
                <c:pt idx="4">
                  <c:v>1.17435922533207E-4</c:v>
                </c:pt>
                <c:pt idx="5">
                  <c:v>0</c:v>
                </c:pt>
                <c:pt idx="6">
                  <c:v>6.93034256883606E-4</c:v>
                </c:pt>
                <c:pt idx="7">
                  <c:v>6.93034256883606E-4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2A-4337-A38E-E9DC0C5C2B00}"/>
            </c:ext>
          </c:extLst>
        </c:ser>
        <c:ser>
          <c:idx val="2"/>
          <c:order val="2"/>
          <c:tx>
            <c:strRef>
              <c:f>cost_data_cut!$E$1</c:f>
              <c:strCache>
                <c:ptCount val="1"/>
                <c:pt idx="0">
                  <c:v>EVA^2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cost_data_cut!$A$31:$B$39</c:f>
              <c:multiLvlStrCache>
                <c:ptCount val="9"/>
                <c:lvl>
                  <c:pt idx="0">
                    <c:v>orig</c:v>
                  </c:pt>
                  <c:pt idx="1">
                    <c:v>pred</c:v>
                  </c:pt>
                  <c:pt idx="2">
                    <c:v> </c:v>
                  </c:pt>
                  <c:pt idx="3">
                    <c:v>orig</c:v>
                  </c:pt>
                  <c:pt idx="4">
                    <c:v>pred</c:v>
                  </c:pt>
                  <c:pt idx="5">
                    <c:v> </c:v>
                  </c:pt>
                  <c:pt idx="6">
                    <c:v>orig</c:v>
                  </c:pt>
                  <c:pt idx="7">
                    <c:v>pred</c:v>
                  </c:pt>
                  <c:pt idx="8">
                    <c:v> </c:v>
                  </c:pt>
                </c:lvl>
                <c:lvl>
                  <c:pt idx="0">
                    <c:v>AlexNet</c:v>
                  </c:pt>
                  <c:pt idx="3">
                    <c:v>Faster16</c:v>
                  </c:pt>
                  <c:pt idx="6">
                    <c:v>FasterM</c:v>
                  </c:pt>
                </c:lvl>
              </c:multiLvlStrCache>
            </c:multiLvlStrRef>
          </c:cat>
          <c:val>
            <c:numRef>
              <c:f>cost_data_cut!$E$31:$E$39</c:f>
              <c:numCache>
                <c:formatCode>General</c:formatCode>
                <c:ptCount val="9"/>
                <c:pt idx="0">
                  <c:v>0</c:v>
                </c:pt>
                <c:pt idx="1">
                  <c:v>1.01679862966947E-2</c:v>
                </c:pt>
                <c:pt idx="2">
                  <c:v>0</c:v>
                </c:pt>
                <c:pt idx="3">
                  <c:v>0</c:v>
                </c:pt>
                <c:pt idx="4">
                  <c:v>3.6026078943947998E-3</c:v>
                </c:pt>
                <c:pt idx="5">
                  <c:v>0</c:v>
                </c:pt>
                <c:pt idx="6">
                  <c:v>0</c:v>
                </c:pt>
                <c:pt idx="7">
                  <c:v>3.1175191618839301E-2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2A-4337-A38E-E9DC0C5C2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100"/>
        <c:axId val="532483952"/>
        <c:axId val="532480344"/>
      </c:barChart>
      <c:catAx>
        <c:axId val="53248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480344"/>
        <c:crosses val="autoZero"/>
        <c:auto val="1"/>
        <c:lblAlgn val="ctr"/>
        <c:lblOffset val="100"/>
        <c:noMultiLvlLbl val="0"/>
      </c:catAx>
      <c:valAx>
        <c:axId val="532480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i="1" dirty="0"/>
                  <a:t>Normalized Energy</a:t>
                </a:r>
              </a:p>
            </c:rich>
          </c:tx>
          <c:layout>
            <c:manualLayout>
              <c:xMode val="edge"/>
              <c:yMode val="edge"/>
              <c:x val="1.1545622481781552E-2"/>
              <c:y val="0.124012240804044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48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cost_data_cut!$C$1</c:f>
              <c:strCache>
                <c:ptCount val="1"/>
                <c:pt idx="0">
                  <c:v>Eyeriss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cost_data_cut!$A$2:$B$10</c:f>
              <c:multiLvlStrCache>
                <c:ptCount val="9"/>
                <c:lvl>
                  <c:pt idx="0">
                    <c:v>orig</c:v>
                  </c:pt>
                  <c:pt idx="1">
                    <c:v>pred</c:v>
                  </c:pt>
                  <c:pt idx="2">
                    <c:v>avg</c:v>
                  </c:pt>
                  <c:pt idx="3">
                    <c:v>orig</c:v>
                  </c:pt>
                  <c:pt idx="4">
                    <c:v>pred</c:v>
                  </c:pt>
                  <c:pt idx="5">
                    <c:v>avg</c:v>
                  </c:pt>
                  <c:pt idx="6">
                    <c:v>orig</c:v>
                  </c:pt>
                  <c:pt idx="7">
                    <c:v>pred</c:v>
                  </c:pt>
                  <c:pt idx="8">
                    <c:v>avg</c:v>
                  </c:pt>
                </c:lvl>
                <c:lvl>
                  <c:pt idx="0">
                    <c:v>AlexNet</c:v>
                  </c:pt>
                  <c:pt idx="3">
                    <c:v>Faster16</c:v>
                  </c:pt>
                  <c:pt idx="6">
                    <c:v>FasterM</c:v>
                  </c:pt>
                </c:lvl>
              </c:multiLvlStrCache>
            </c:multiLvlStrRef>
          </c:cat>
          <c:val>
            <c:numRef>
              <c:f>cost_data_cut!$C$2:$C$10</c:f>
              <c:numCache>
                <c:formatCode>General</c:formatCode>
                <c:ptCount val="9"/>
                <c:pt idx="0">
                  <c:v>0.99710454806860505</c:v>
                </c:pt>
                <c:pt idx="1">
                  <c:v>0</c:v>
                </c:pt>
                <c:pt idx="2">
                  <c:v>0.1133707871154</c:v>
                </c:pt>
                <c:pt idx="3">
                  <c:v>0.99988256407746601</c:v>
                </c:pt>
                <c:pt idx="4">
                  <c:v>2.95796212559753E-2</c:v>
                </c:pt>
                <c:pt idx="5">
                  <c:v>0.380344135085944</c:v>
                </c:pt>
                <c:pt idx="6">
                  <c:v>0.99930696574311595</c:v>
                </c:pt>
                <c:pt idx="7">
                  <c:v>0.11313902119152799</c:v>
                </c:pt>
                <c:pt idx="8">
                  <c:v>0.43747648889740898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2A-4337-A38E-E9DC0C5C2B00}"/>
            </c:ext>
          </c:extLst>
        </c:ser>
        <c:ser>
          <c:idx val="1"/>
          <c:order val="1"/>
          <c:tx>
            <c:strRef>
              <c:f>cost_data_cut!$D$1</c:f>
              <c:strCache>
                <c:ptCount val="1"/>
                <c:pt idx="0">
                  <c:v>EIE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cost_data_cut!$A$2:$B$10</c:f>
              <c:multiLvlStrCache>
                <c:ptCount val="9"/>
                <c:lvl>
                  <c:pt idx="0">
                    <c:v>orig</c:v>
                  </c:pt>
                  <c:pt idx="1">
                    <c:v>pred</c:v>
                  </c:pt>
                  <c:pt idx="2">
                    <c:v>avg</c:v>
                  </c:pt>
                  <c:pt idx="3">
                    <c:v>orig</c:v>
                  </c:pt>
                  <c:pt idx="4">
                    <c:v>pred</c:v>
                  </c:pt>
                  <c:pt idx="5">
                    <c:v>avg</c:v>
                  </c:pt>
                  <c:pt idx="6">
                    <c:v>orig</c:v>
                  </c:pt>
                  <c:pt idx="7">
                    <c:v>pred</c:v>
                  </c:pt>
                  <c:pt idx="8">
                    <c:v>avg</c:v>
                  </c:pt>
                </c:lvl>
                <c:lvl>
                  <c:pt idx="0">
                    <c:v>AlexNet</c:v>
                  </c:pt>
                  <c:pt idx="3">
                    <c:v>Faster16</c:v>
                  </c:pt>
                  <c:pt idx="6">
                    <c:v>FasterM</c:v>
                  </c:pt>
                </c:lvl>
              </c:multiLvlStrCache>
            </c:multiLvlStrRef>
          </c:cat>
          <c:val>
            <c:numRef>
              <c:f>cost_data_cut!$D$2:$D$10</c:f>
              <c:numCache>
                <c:formatCode>General</c:formatCode>
                <c:ptCount val="9"/>
                <c:pt idx="0">
                  <c:v>2.8954519313943699E-3</c:v>
                </c:pt>
                <c:pt idx="1">
                  <c:v>2.8954519313943699E-3</c:v>
                </c:pt>
                <c:pt idx="2">
                  <c:v>2.8954519313943699E-3</c:v>
                </c:pt>
                <c:pt idx="3">
                  <c:v>1.17435922533207E-4</c:v>
                </c:pt>
                <c:pt idx="4">
                  <c:v>1.17435922533207E-4</c:v>
                </c:pt>
                <c:pt idx="5">
                  <c:v>1.17435922533207E-4</c:v>
                </c:pt>
                <c:pt idx="6">
                  <c:v>6.93034256883606E-4</c:v>
                </c:pt>
                <c:pt idx="7">
                  <c:v>6.93034256883606E-4</c:v>
                </c:pt>
                <c:pt idx="8">
                  <c:v>6.93034256883606E-4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2A-4337-A38E-E9DC0C5C2B00}"/>
            </c:ext>
          </c:extLst>
        </c:ser>
        <c:ser>
          <c:idx val="2"/>
          <c:order val="2"/>
          <c:tx>
            <c:strRef>
              <c:f>cost_data_cut!$E$1</c:f>
              <c:strCache>
                <c:ptCount val="1"/>
                <c:pt idx="0">
                  <c:v>EVA^2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cost_data_cut!$A$2:$B$10</c:f>
              <c:multiLvlStrCache>
                <c:ptCount val="9"/>
                <c:lvl>
                  <c:pt idx="0">
                    <c:v>orig</c:v>
                  </c:pt>
                  <c:pt idx="1">
                    <c:v>pred</c:v>
                  </c:pt>
                  <c:pt idx="2">
                    <c:v>avg</c:v>
                  </c:pt>
                  <c:pt idx="3">
                    <c:v>orig</c:v>
                  </c:pt>
                  <c:pt idx="4">
                    <c:v>pred</c:v>
                  </c:pt>
                  <c:pt idx="5">
                    <c:v>avg</c:v>
                  </c:pt>
                  <c:pt idx="6">
                    <c:v>orig</c:v>
                  </c:pt>
                  <c:pt idx="7">
                    <c:v>pred</c:v>
                  </c:pt>
                  <c:pt idx="8">
                    <c:v>avg</c:v>
                  </c:pt>
                </c:lvl>
                <c:lvl>
                  <c:pt idx="0">
                    <c:v>AlexNet</c:v>
                  </c:pt>
                  <c:pt idx="3">
                    <c:v>Faster16</c:v>
                  </c:pt>
                  <c:pt idx="6">
                    <c:v>FasterM</c:v>
                  </c:pt>
                </c:lvl>
              </c:multiLvlStrCache>
            </c:multiLvlStrRef>
          </c:cat>
          <c:val>
            <c:numRef>
              <c:f>cost_data_cut!$E$2:$E$10</c:f>
              <c:numCache>
                <c:formatCode>General</c:formatCode>
                <c:ptCount val="9"/>
                <c:pt idx="0">
                  <c:v>0</c:v>
                </c:pt>
                <c:pt idx="1">
                  <c:v>1.01679862966947E-2</c:v>
                </c:pt>
                <c:pt idx="2">
                  <c:v>9.0118862547605098E-3</c:v>
                </c:pt>
                <c:pt idx="3">
                  <c:v>0</c:v>
                </c:pt>
                <c:pt idx="4">
                  <c:v>3.6026078943947998E-3</c:v>
                </c:pt>
                <c:pt idx="5">
                  <c:v>2.3002651405710801E-3</c:v>
                </c:pt>
                <c:pt idx="6">
                  <c:v>0</c:v>
                </c:pt>
                <c:pt idx="7">
                  <c:v>3.1175191618839301E-2</c:v>
                </c:pt>
                <c:pt idx="8">
                  <c:v>1.9765071486344099E-2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2A-4337-A38E-E9DC0C5C2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100"/>
        <c:axId val="532483952"/>
        <c:axId val="532480344"/>
      </c:barChart>
      <c:catAx>
        <c:axId val="53248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480344"/>
        <c:crosses val="autoZero"/>
        <c:auto val="1"/>
        <c:lblAlgn val="ctr"/>
        <c:lblOffset val="100"/>
        <c:noMultiLvlLbl val="0"/>
      </c:catAx>
      <c:valAx>
        <c:axId val="532480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i="1" dirty="0"/>
                  <a:t>Normalized Energy</a:t>
                </a:r>
              </a:p>
            </c:rich>
          </c:tx>
          <c:layout>
            <c:manualLayout>
              <c:xMode val="edge"/>
              <c:yMode val="edge"/>
              <c:x val="1.1545622481781552E-2"/>
              <c:y val="0.124012240804044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48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Sheet1!$A$2:$A$4</cx:f>
        <cx:lvl ptCount="3">
          <cx:pt idx="0">Eyeriss</cx:pt>
          <cx:pt idx="1">EIE</cx:pt>
          <cx:pt idx="2">EVA^2</cx:pt>
        </cx:lvl>
      </cx:strDim>
      <cx:numDim type="size">
        <cx:f>Sheet1!$B$2:$B$4</cx:f>
        <cx:lvl ptCount="3" formatCode="General">
          <cx:pt idx="0">12.25</cx:pt>
          <cx:pt idx="1">58.899999999999999</cx:pt>
          <cx:pt idx="2">2.5</cx:pt>
        </cx:lvl>
      </cx:numDim>
    </cx:data>
  </cx:chartData>
  <cx:chart>
    <cx:plotArea>
      <cx:plotAreaRegion>
        <cx:series layoutId="treemap" uniqueId="{BDC0E58F-4900-440A-9DE6-0A6D9ED33C17}">
          <cx:tx>
            <cx:txData>
              <cx:f>Sheet1!$B$1</cx:f>
              <cx:v>Area in 65nm Process (mm2)</cx:v>
            </cx:txData>
          </cx:tx>
          <cx:dataLabels pos="inEnd">
            <cx:txPr>
              <a:bodyPr vertOverflow="overflow" horzOverflow="overflow" wrap="square" lIns="0" tIns="0" rIns="0" bIns="0"/>
              <a:lstStyle/>
              <a:p>
                <a:pPr algn="ctr" rtl="0">
                  <a:defRPr sz="2400" b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 sz="2400"/>
              </a:p>
            </cx:txPr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900A45-494B-4257-9B62-BE95AE4B90C1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131A00F-799D-4F4C-9D2C-1FC07BF0FE42}">
      <dgm:prSet/>
      <dgm:spPr/>
      <dgm:t>
        <a:bodyPr/>
        <a:lstStyle/>
        <a:p>
          <a:pPr algn="l"/>
          <a:r>
            <a:rPr lang="en-US" b="0" dirty="0"/>
            <a:t>              Background</a:t>
          </a:r>
        </a:p>
      </dgm:t>
    </dgm:pt>
    <dgm:pt modelId="{E2A25127-1267-4EFF-881F-BFFF2D3249C7}" type="parTrans" cxnId="{2235BA1B-CFA3-4C49-A3DC-75FBB1032CF4}">
      <dgm:prSet/>
      <dgm:spPr/>
      <dgm:t>
        <a:bodyPr/>
        <a:lstStyle/>
        <a:p>
          <a:pPr algn="l"/>
          <a:endParaRPr lang="en-US"/>
        </a:p>
      </dgm:t>
    </dgm:pt>
    <dgm:pt modelId="{597099CE-A048-4B18-9C41-AEF163D23315}" type="sibTrans" cxnId="{2235BA1B-CFA3-4C49-A3DC-75FBB1032CF4}">
      <dgm:prSet/>
      <dgm:spPr/>
      <dgm:t>
        <a:bodyPr/>
        <a:lstStyle/>
        <a:p>
          <a:pPr algn="l"/>
          <a:endParaRPr lang="en-US"/>
        </a:p>
      </dgm:t>
    </dgm:pt>
    <dgm:pt modelId="{E8B1F10E-B916-4E7E-978D-96B2E6DBC7BB}">
      <dgm:prSet/>
      <dgm:spPr/>
      <dgm:t>
        <a:bodyPr/>
        <a:lstStyle/>
        <a:p>
          <a:pPr algn="l"/>
          <a:r>
            <a:rPr lang="en-US" dirty="0"/>
            <a:t>                                                            Algorithm</a:t>
          </a:r>
        </a:p>
      </dgm:t>
    </dgm:pt>
    <dgm:pt modelId="{31FCE176-2862-4511-9052-4FCB2AE85674}" type="parTrans" cxnId="{8EC9F541-21D5-4EC5-BA9F-E7630A333548}">
      <dgm:prSet/>
      <dgm:spPr/>
      <dgm:t>
        <a:bodyPr/>
        <a:lstStyle/>
        <a:p>
          <a:pPr algn="l"/>
          <a:endParaRPr lang="en-US"/>
        </a:p>
      </dgm:t>
    </dgm:pt>
    <dgm:pt modelId="{EF14F2BC-C4BF-484A-BCC3-BA69D9308174}" type="sibTrans" cxnId="{8EC9F541-21D5-4EC5-BA9F-E7630A333548}">
      <dgm:prSet/>
      <dgm:spPr/>
      <dgm:t>
        <a:bodyPr/>
        <a:lstStyle/>
        <a:p>
          <a:pPr algn="l"/>
          <a:endParaRPr lang="en-US"/>
        </a:p>
      </dgm:t>
    </dgm:pt>
    <dgm:pt modelId="{7146F949-F0A1-4157-BA14-D964C65014F2}">
      <dgm:prSet/>
      <dgm:spPr/>
      <dgm:t>
        <a:bodyPr/>
        <a:lstStyle/>
        <a:p>
          <a:pPr algn="l"/>
          <a:r>
            <a:rPr lang="en-US" dirty="0"/>
            <a:t>                Hardware</a:t>
          </a:r>
        </a:p>
      </dgm:t>
    </dgm:pt>
    <dgm:pt modelId="{6E77B620-D3FB-44BD-A1EF-3480F3FE5CFF}" type="parTrans" cxnId="{E4A65A83-0A60-44DA-897D-5E1144AC8E47}">
      <dgm:prSet/>
      <dgm:spPr/>
      <dgm:t>
        <a:bodyPr/>
        <a:lstStyle/>
        <a:p>
          <a:pPr algn="l"/>
          <a:endParaRPr lang="en-US"/>
        </a:p>
      </dgm:t>
    </dgm:pt>
    <dgm:pt modelId="{C8E07921-F488-4DFD-8E23-C5E1F7E061A6}" type="sibTrans" cxnId="{E4A65A83-0A60-44DA-897D-5E1144AC8E47}">
      <dgm:prSet/>
      <dgm:spPr/>
      <dgm:t>
        <a:bodyPr/>
        <a:lstStyle/>
        <a:p>
          <a:pPr algn="l"/>
          <a:endParaRPr lang="en-US"/>
        </a:p>
      </dgm:t>
    </dgm:pt>
    <dgm:pt modelId="{C8B0B790-2F2D-4733-80A8-3EB2F0AFFDC5}">
      <dgm:prSet/>
      <dgm:spPr/>
      <dgm:t>
        <a:bodyPr/>
        <a:lstStyle/>
        <a:p>
          <a:pPr algn="l"/>
          <a:r>
            <a:rPr lang="en-US" dirty="0"/>
            <a:t>                                                            Evaluation               </a:t>
          </a:r>
        </a:p>
      </dgm:t>
    </dgm:pt>
    <dgm:pt modelId="{DBE0E6A9-28CF-4FB1-A332-167A3D246994}" type="parTrans" cxnId="{F4B04F8D-9E96-46DC-917E-683ACBC50D97}">
      <dgm:prSet/>
      <dgm:spPr/>
      <dgm:t>
        <a:bodyPr/>
        <a:lstStyle/>
        <a:p>
          <a:pPr algn="l"/>
          <a:endParaRPr lang="en-US"/>
        </a:p>
      </dgm:t>
    </dgm:pt>
    <dgm:pt modelId="{4014CB25-122C-49BC-87CE-16CF1EC8DDAA}" type="sibTrans" cxnId="{F4B04F8D-9E96-46DC-917E-683ACBC50D97}">
      <dgm:prSet/>
      <dgm:spPr/>
      <dgm:t>
        <a:bodyPr/>
        <a:lstStyle/>
        <a:p>
          <a:pPr algn="l"/>
          <a:endParaRPr lang="en-US"/>
        </a:p>
      </dgm:t>
    </dgm:pt>
    <dgm:pt modelId="{2422B0DF-F842-4594-98E1-D5A326301F96}">
      <dgm:prSet/>
      <dgm:spPr/>
      <dgm:t>
        <a:bodyPr/>
        <a:lstStyle/>
        <a:p>
          <a:pPr algn="l"/>
          <a:r>
            <a:rPr lang="en-US" dirty="0"/>
            <a:t>               Conclusion</a:t>
          </a:r>
        </a:p>
      </dgm:t>
    </dgm:pt>
    <dgm:pt modelId="{462F482E-A506-4895-9FF5-73BEAE0AADE5}" type="parTrans" cxnId="{500F5B7F-553D-49A7-AD4F-EB9FDA850BC0}">
      <dgm:prSet/>
      <dgm:spPr/>
      <dgm:t>
        <a:bodyPr/>
        <a:lstStyle/>
        <a:p>
          <a:pPr algn="l"/>
          <a:endParaRPr lang="en-US"/>
        </a:p>
      </dgm:t>
    </dgm:pt>
    <dgm:pt modelId="{9E675BBD-E055-42CF-9801-D87FA254075C}" type="sibTrans" cxnId="{500F5B7F-553D-49A7-AD4F-EB9FDA850BC0}">
      <dgm:prSet/>
      <dgm:spPr/>
      <dgm:t>
        <a:bodyPr/>
        <a:lstStyle/>
        <a:p>
          <a:pPr algn="l"/>
          <a:endParaRPr lang="en-US"/>
        </a:p>
      </dgm:t>
    </dgm:pt>
    <dgm:pt modelId="{6074EA6C-2C22-4F97-9B60-59003E592263}" type="pres">
      <dgm:prSet presAssocID="{79900A45-494B-4257-9B62-BE95AE4B90C1}" presName="vert0" presStyleCnt="0">
        <dgm:presLayoutVars>
          <dgm:dir/>
          <dgm:animOne val="branch"/>
          <dgm:animLvl val="lvl"/>
        </dgm:presLayoutVars>
      </dgm:prSet>
      <dgm:spPr/>
    </dgm:pt>
    <dgm:pt modelId="{FBE2292E-5B27-49B8-A7BF-43AAC524EBAB}" type="pres">
      <dgm:prSet presAssocID="{8131A00F-799D-4F4C-9D2C-1FC07BF0FE42}" presName="thickLine" presStyleLbl="alignNode1" presStyleIdx="0" presStyleCnt="5"/>
      <dgm:spPr/>
    </dgm:pt>
    <dgm:pt modelId="{67B4C344-92A5-4933-9DAD-5FD329ED4898}" type="pres">
      <dgm:prSet presAssocID="{8131A00F-799D-4F4C-9D2C-1FC07BF0FE42}" presName="horz1" presStyleCnt="0"/>
      <dgm:spPr/>
    </dgm:pt>
    <dgm:pt modelId="{F5D14EB8-245A-488D-BB21-10420B740843}" type="pres">
      <dgm:prSet presAssocID="{8131A00F-799D-4F4C-9D2C-1FC07BF0FE42}" presName="tx1" presStyleLbl="revTx" presStyleIdx="0" presStyleCnt="5"/>
      <dgm:spPr/>
    </dgm:pt>
    <dgm:pt modelId="{F37330AC-6FFF-4A58-A234-8A85E4AD486D}" type="pres">
      <dgm:prSet presAssocID="{8131A00F-799D-4F4C-9D2C-1FC07BF0FE42}" presName="vert1" presStyleCnt="0"/>
      <dgm:spPr/>
    </dgm:pt>
    <dgm:pt modelId="{2DD6989F-A7B4-4235-A7D4-BE50435B028A}" type="pres">
      <dgm:prSet presAssocID="{E8B1F10E-B916-4E7E-978D-96B2E6DBC7BB}" presName="thickLine" presStyleLbl="alignNode1" presStyleIdx="1" presStyleCnt="5"/>
      <dgm:spPr/>
    </dgm:pt>
    <dgm:pt modelId="{317226BF-12EC-44BD-B8BC-8892B843E346}" type="pres">
      <dgm:prSet presAssocID="{E8B1F10E-B916-4E7E-978D-96B2E6DBC7BB}" presName="horz1" presStyleCnt="0"/>
      <dgm:spPr/>
    </dgm:pt>
    <dgm:pt modelId="{CF3CA050-BD8F-4770-8FEA-3378D72170C7}" type="pres">
      <dgm:prSet presAssocID="{E8B1F10E-B916-4E7E-978D-96B2E6DBC7BB}" presName="tx1" presStyleLbl="revTx" presStyleIdx="1" presStyleCnt="5"/>
      <dgm:spPr/>
    </dgm:pt>
    <dgm:pt modelId="{BE9734F3-0CA6-44BB-AAE4-69B4C672C8F3}" type="pres">
      <dgm:prSet presAssocID="{E8B1F10E-B916-4E7E-978D-96B2E6DBC7BB}" presName="vert1" presStyleCnt="0"/>
      <dgm:spPr/>
    </dgm:pt>
    <dgm:pt modelId="{3F73056F-7625-4CA8-91B7-F5DE1D115DE7}" type="pres">
      <dgm:prSet presAssocID="{7146F949-F0A1-4157-BA14-D964C65014F2}" presName="thickLine" presStyleLbl="alignNode1" presStyleIdx="2" presStyleCnt="5"/>
      <dgm:spPr/>
    </dgm:pt>
    <dgm:pt modelId="{FF5367A1-745A-44CB-9903-3625B019C3D6}" type="pres">
      <dgm:prSet presAssocID="{7146F949-F0A1-4157-BA14-D964C65014F2}" presName="horz1" presStyleCnt="0"/>
      <dgm:spPr/>
    </dgm:pt>
    <dgm:pt modelId="{CD3AFF95-ADD7-49DB-8119-EA81047C0254}" type="pres">
      <dgm:prSet presAssocID="{7146F949-F0A1-4157-BA14-D964C65014F2}" presName="tx1" presStyleLbl="revTx" presStyleIdx="2" presStyleCnt="5"/>
      <dgm:spPr/>
    </dgm:pt>
    <dgm:pt modelId="{7C2D518C-1C07-401F-B84C-0F741E5F906B}" type="pres">
      <dgm:prSet presAssocID="{7146F949-F0A1-4157-BA14-D964C65014F2}" presName="vert1" presStyleCnt="0"/>
      <dgm:spPr/>
    </dgm:pt>
    <dgm:pt modelId="{883FE30C-2E2D-47DE-80F3-3D7297433564}" type="pres">
      <dgm:prSet presAssocID="{C8B0B790-2F2D-4733-80A8-3EB2F0AFFDC5}" presName="thickLine" presStyleLbl="alignNode1" presStyleIdx="3" presStyleCnt="5"/>
      <dgm:spPr/>
    </dgm:pt>
    <dgm:pt modelId="{E59636F0-9645-450A-923F-36627B360EF2}" type="pres">
      <dgm:prSet presAssocID="{C8B0B790-2F2D-4733-80A8-3EB2F0AFFDC5}" presName="horz1" presStyleCnt="0"/>
      <dgm:spPr/>
    </dgm:pt>
    <dgm:pt modelId="{B9DF68AB-F6E1-474C-A28E-B39EDDD758AB}" type="pres">
      <dgm:prSet presAssocID="{C8B0B790-2F2D-4733-80A8-3EB2F0AFFDC5}" presName="tx1" presStyleLbl="revTx" presStyleIdx="3" presStyleCnt="5"/>
      <dgm:spPr/>
    </dgm:pt>
    <dgm:pt modelId="{CEF7F1BC-FA24-4BC9-B66E-4FD1E00F7DE6}" type="pres">
      <dgm:prSet presAssocID="{C8B0B790-2F2D-4733-80A8-3EB2F0AFFDC5}" presName="vert1" presStyleCnt="0"/>
      <dgm:spPr/>
    </dgm:pt>
    <dgm:pt modelId="{393385C5-1315-4D5E-BA6C-CAED5696DB68}" type="pres">
      <dgm:prSet presAssocID="{2422B0DF-F842-4594-98E1-D5A326301F96}" presName="thickLine" presStyleLbl="alignNode1" presStyleIdx="4" presStyleCnt="5"/>
      <dgm:spPr/>
    </dgm:pt>
    <dgm:pt modelId="{C0E30B61-8449-482B-B2F2-6CDAE1F1EB8C}" type="pres">
      <dgm:prSet presAssocID="{2422B0DF-F842-4594-98E1-D5A326301F96}" presName="horz1" presStyleCnt="0"/>
      <dgm:spPr/>
    </dgm:pt>
    <dgm:pt modelId="{BE0BBEF5-21E3-4401-AEFC-10FDAC25E4D2}" type="pres">
      <dgm:prSet presAssocID="{2422B0DF-F842-4594-98E1-D5A326301F96}" presName="tx1" presStyleLbl="revTx" presStyleIdx="4" presStyleCnt="5"/>
      <dgm:spPr/>
    </dgm:pt>
    <dgm:pt modelId="{1A03C730-DEC1-427E-B319-0703DB3C6E3C}" type="pres">
      <dgm:prSet presAssocID="{2422B0DF-F842-4594-98E1-D5A326301F96}" presName="vert1" presStyleCnt="0"/>
      <dgm:spPr/>
    </dgm:pt>
  </dgm:ptLst>
  <dgm:cxnLst>
    <dgm:cxn modelId="{ECE8CF18-224B-4439-811D-FB528C77A64B}" type="presOf" srcId="{7146F949-F0A1-4157-BA14-D964C65014F2}" destId="{CD3AFF95-ADD7-49DB-8119-EA81047C0254}" srcOrd="0" destOrd="0" presId="urn:microsoft.com/office/officeart/2008/layout/LinedList"/>
    <dgm:cxn modelId="{2235BA1B-CFA3-4C49-A3DC-75FBB1032CF4}" srcId="{79900A45-494B-4257-9B62-BE95AE4B90C1}" destId="{8131A00F-799D-4F4C-9D2C-1FC07BF0FE42}" srcOrd="0" destOrd="0" parTransId="{E2A25127-1267-4EFF-881F-BFFF2D3249C7}" sibTransId="{597099CE-A048-4B18-9C41-AEF163D23315}"/>
    <dgm:cxn modelId="{8EC9F541-21D5-4EC5-BA9F-E7630A333548}" srcId="{79900A45-494B-4257-9B62-BE95AE4B90C1}" destId="{E8B1F10E-B916-4E7E-978D-96B2E6DBC7BB}" srcOrd="1" destOrd="0" parTransId="{31FCE176-2862-4511-9052-4FCB2AE85674}" sibTransId="{EF14F2BC-C4BF-484A-BCC3-BA69D9308174}"/>
    <dgm:cxn modelId="{E3B3074F-7E36-454E-A9F8-A9CF878A5938}" type="presOf" srcId="{8131A00F-799D-4F4C-9D2C-1FC07BF0FE42}" destId="{F5D14EB8-245A-488D-BB21-10420B740843}" srcOrd="0" destOrd="0" presId="urn:microsoft.com/office/officeart/2008/layout/LinedList"/>
    <dgm:cxn modelId="{500F5B7F-553D-49A7-AD4F-EB9FDA850BC0}" srcId="{79900A45-494B-4257-9B62-BE95AE4B90C1}" destId="{2422B0DF-F842-4594-98E1-D5A326301F96}" srcOrd="4" destOrd="0" parTransId="{462F482E-A506-4895-9FF5-73BEAE0AADE5}" sibTransId="{9E675BBD-E055-42CF-9801-D87FA254075C}"/>
    <dgm:cxn modelId="{E4A65A83-0A60-44DA-897D-5E1144AC8E47}" srcId="{79900A45-494B-4257-9B62-BE95AE4B90C1}" destId="{7146F949-F0A1-4157-BA14-D964C65014F2}" srcOrd="2" destOrd="0" parTransId="{6E77B620-D3FB-44BD-A1EF-3480F3FE5CFF}" sibTransId="{C8E07921-F488-4DFD-8E23-C5E1F7E061A6}"/>
    <dgm:cxn modelId="{5D7BB089-8C77-43BC-846A-ABBE7490F391}" type="presOf" srcId="{C8B0B790-2F2D-4733-80A8-3EB2F0AFFDC5}" destId="{B9DF68AB-F6E1-474C-A28E-B39EDDD758AB}" srcOrd="0" destOrd="0" presId="urn:microsoft.com/office/officeart/2008/layout/LinedList"/>
    <dgm:cxn modelId="{F4B04F8D-9E96-46DC-917E-683ACBC50D97}" srcId="{79900A45-494B-4257-9B62-BE95AE4B90C1}" destId="{C8B0B790-2F2D-4733-80A8-3EB2F0AFFDC5}" srcOrd="3" destOrd="0" parTransId="{DBE0E6A9-28CF-4FB1-A332-167A3D246994}" sibTransId="{4014CB25-122C-49BC-87CE-16CF1EC8DDAA}"/>
    <dgm:cxn modelId="{6CF3C0AE-D553-4EE3-B94F-5B38F14AE277}" type="presOf" srcId="{2422B0DF-F842-4594-98E1-D5A326301F96}" destId="{BE0BBEF5-21E3-4401-AEFC-10FDAC25E4D2}" srcOrd="0" destOrd="0" presId="urn:microsoft.com/office/officeart/2008/layout/LinedList"/>
    <dgm:cxn modelId="{8DA30EAF-0536-45F5-B68C-F9D4F41CD757}" type="presOf" srcId="{E8B1F10E-B916-4E7E-978D-96B2E6DBC7BB}" destId="{CF3CA050-BD8F-4770-8FEA-3378D72170C7}" srcOrd="0" destOrd="0" presId="urn:microsoft.com/office/officeart/2008/layout/LinedList"/>
    <dgm:cxn modelId="{FE1B74CC-2762-4382-8277-CDFFD8DC087D}" type="presOf" srcId="{79900A45-494B-4257-9B62-BE95AE4B90C1}" destId="{6074EA6C-2C22-4F97-9B60-59003E592263}" srcOrd="0" destOrd="0" presId="urn:microsoft.com/office/officeart/2008/layout/LinedList"/>
    <dgm:cxn modelId="{9C33AC2A-5077-4514-B9A3-114C24986D53}" type="presParOf" srcId="{6074EA6C-2C22-4F97-9B60-59003E592263}" destId="{FBE2292E-5B27-49B8-A7BF-43AAC524EBAB}" srcOrd="0" destOrd="0" presId="urn:microsoft.com/office/officeart/2008/layout/LinedList"/>
    <dgm:cxn modelId="{EDDA9E8E-9329-41EB-B864-5C9863D5241B}" type="presParOf" srcId="{6074EA6C-2C22-4F97-9B60-59003E592263}" destId="{67B4C344-92A5-4933-9DAD-5FD329ED4898}" srcOrd="1" destOrd="0" presId="urn:microsoft.com/office/officeart/2008/layout/LinedList"/>
    <dgm:cxn modelId="{EF6D0149-C9DF-45EA-AD4F-686E44823051}" type="presParOf" srcId="{67B4C344-92A5-4933-9DAD-5FD329ED4898}" destId="{F5D14EB8-245A-488D-BB21-10420B740843}" srcOrd="0" destOrd="0" presId="urn:microsoft.com/office/officeart/2008/layout/LinedList"/>
    <dgm:cxn modelId="{7FF2CA76-366E-4C75-B4F1-BC0DEE632AFD}" type="presParOf" srcId="{67B4C344-92A5-4933-9DAD-5FD329ED4898}" destId="{F37330AC-6FFF-4A58-A234-8A85E4AD486D}" srcOrd="1" destOrd="0" presId="urn:microsoft.com/office/officeart/2008/layout/LinedList"/>
    <dgm:cxn modelId="{9CFC0CA8-F3E4-4A85-AA5A-638A1B6452B4}" type="presParOf" srcId="{6074EA6C-2C22-4F97-9B60-59003E592263}" destId="{2DD6989F-A7B4-4235-A7D4-BE50435B028A}" srcOrd="2" destOrd="0" presId="urn:microsoft.com/office/officeart/2008/layout/LinedList"/>
    <dgm:cxn modelId="{996D98E5-7DB4-4F08-B3D6-394A7770EB1A}" type="presParOf" srcId="{6074EA6C-2C22-4F97-9B60-59003E592263}" destId="{317226BF-12EC-44BD-B8BC-8892B843E346}" srcOrd="3" destOrd="0" presId="urn:microsoft.com/office/officeart/2008/layout/LinedList"/>
    <dgm:cxn modelId="{2898C80D-A136-4211-9204-CFED64D16216}" type="presParOf" srcId="{317226BF-12EC-44BD-B8BC-8892B843E346}" destId="{CF3CA050-BD8F-4770-8FEA-3378D72170C7}" srcOrd="0" destOrd="0" presId="urn:microsoft.com/office/officeart/2008/layout/LinedList"/>
    <dgm:cxn modelId="{EDCEB6E8-A658-4771-82D9-D40C8C6856D1}" type="presParOf" srcId="{317226BF-12EC-44BD-B8BC-8892B843E346}" destId="{BE9734F3-0CA6-44BB-AAE4-69B4C672C8F3}" srcOrd="1" destOrd="0" presId="urn:microsoft.com/office/officeart/2008/layout/LinedList"/>
    <dgm:cxn modelId="{DF68269A-F084-44B7-8CA9-8C71B9CCB0B2}" type="presParOf" srcId="{6074EA6C-2C22-4F97-9B60-59003E592263}" destId="{3F73056F-7625-4CA8-91B7-F5DE1D115DE7}" srcOrd="4" destOrd="0" presId="urn:microsoft.com/office/officeart/2008/layout/LinedList"/>
    <dgm:cxn modelId="{9324AF57-67B6-467B-BE1D-C87DD4D72EC1}" type="presParOf" srcId="{6074EA6C-2C22-4F97-9B60-59003E592263}" destId="{FF5367A1-745A-44CB-9903-3625B019C3D6}" srcOrd="5" destOrd="0" presId="urn:microsoft.com/office/officeart/2008/layout/LinedList"/>
    <dgm:cxn modelId="{6EA78817-5B9B-423E-A646-C2667394F466}" type="presParOf" srcId="{FF5367A1-745A-44CB-9903-3625B019C3D6}" destId="{CD3AFF95-ADD7-49DB-8119-EA81047C0254}" srcOrd="0" destOrd="0" presId="urn:microsoft.com/office/officeart/2008/layout/LinedList"/>
    <dgm:cxn modelId="{85538DF2-B90F-411E-8449-6A1379F29B26}" type="presParOf" srcId="{FF5367A1-745A-44CB-9903-3625B019C3D6}" destId="{7C2D518C-1C07-401F-B84C-0F741E5F906B}" srcOrd="1" destOrd="0" presId="urn:microsoft.com/office/officeart/2008/layout/LinedList"/>
    <dgm:cxn modelId="{88512563-9812-4882-A898-DF7B778E738B}" type="presParOf" srcId="{6074EA6C-2C22-4F97-9B60-59003E592263}" destId="{883FE30C-2E2D-47DE-80F3-3D7297433564}" srcOrd="6" destOrd="0" presId="urn:microsoft.com/office/officeart/2008/layout/LinedList"/>
    <dgm:cxn modelId="{6328ABEC-B7A5-461A-99D9-DC4E897B00C1}" type="presParOf" srcId="{6074EA6C-2C22-4F97-9B60-59003E592263}" destId="{E59636F0-9645-450A-923F-36627B360EF2}" srcOrd="7" destOrd="0" presId="urn:microsoft.com/office/officeart/2008/layout/LinedList"/>
    <dgm:cxn modelId="{16502B2C-D052-4C4D-8F0C-9CB42CADD6AE}" type="presParOf" srcId="{E59636F0-9645-450A-923F-36627B360EF2}" destId="{B9DF68AB-F6E1-474C-A28E-B39EDDD758AB}" srcOrd="0" destOrd="0" presId="urn:microsoft.com/office/officeart/2008/layout/LinedList"/>
    <dgm:cxn modelId="{B2D59518-0E77-45F7-9566-D3A548E233E6}" type="presParOf" srcId="{E59636F0-9645-450A-923F-36627B360EF2}" destId="{CEF7F1BC-FA24-4BC9-B66E-4FD1E00F7DE6}" srcOrd="1" destOrd="0" presId="urn:microsoft.com/office/officeart/2008/layout/LinedList"/>
    <dgm:cxn modelId="{701FCAEC-78EA-4F88-86D3-53D530431EF8}" type="presParOf" srcId="{6074EA6C-2C22-4F97-9B60-59003E592263}" destId="{393385C5-1315-4D5E-BA6C-CAED5696DB68}" srcOrd="8" destOrd="0" presId="urn:microsoft.com/office/officeart/2008/layout/LinedList"/>
    <dgm:cxn modelId="{D1AD5362-0C8D-4E44-BDFF-4840403D69E8}" type="presParOf" srcId="{6074EA6C-2C22-4F97-9B60-59003E592263}" destId="{C0E30B61-8449-482B-B2F2-6CDAE1F1EB8C}" srcOrd="9" destOrd="0" presId="urn:microsoft.com/office/officeart/2008/layout/LinedList"/>
    <dgm:cxn modelId="{124CCE97-F4B1-49E2-9039-68E891C64342}" type="presParOf" srcId="{C0E30B61-8449-482B-B2F2-6CDAE1F1EB8C}" destId="{BE0BBEF5-21E3-4401-AEFC-10FDAC25E4D2}" srcOrd="0" destOrd="0" presId="urn:microsoft.com/office/officeart/2008/layout/LinedList"/>
    <dgm:cxn modelId="{67D8F0F1-BA4E-4DFD-841B-1FCE4C714BAC}" type="presParOf" srcId="{C0E30B61-8449-482B-B2F2-6CDAE1F1EB8C}" destId="{1A03C730-DEC1-427E-B319-0703DB3C6E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900A45-494B-4257-9B62-BE95AE4B90C1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131A00F-799D-4F4C-9D2C-1FC07BF0FE42}">
      <dgm:prSet/>
      <dgm:spPr/>
      <dgm:t>
        <a:bodyPr/>
        <a:lstStyle/>
        <a:p>
          <a:pPr algn="l"/>
          <a:r>
            <a:rPr lang="en-US" b="0" dirty="0">
              <a:solidFill>
                <a:schemeClr val="accent2">
                  <a:lumMod val="75000"/>
                </a:schemeClr>
              </a:solidFill>
            </a:rPr>
            <a:t>              </a:t>
          </a:r>
          <a:r>
            <a:rPr lang="en-US" b="1" dirty="0">
              <a:solidFill>
                <a:schemeClr val="accent6">
                  <a:lumMod val="75000"/>
                </a:schemeClr>
              </a:solidFill>
            </a:rPr>
            <a:t>Background</a:t>
          </a:r>
        </a:p>
      </dgm:t>
    </dgm:pt>
    <dgm:pt modelId="{E2A25127-1267-4EFF-881F-BFFF2D3249C7}" type="parTrans" cxnId="{2235BA1B-CFA3-4C49-A3DC-75FBB1032CF4}">
      <dgm:prSet/>
      <dgm:spPr/>
      <dgm:t>
        <a:bodyPr/>
        <a:lstStyle/>
        <a:p>
          <a:pPr algn="l"/>
          <a:endParaRPr lang="en-US"/>
        </a:p>
      </dgm:t>
    </dgm:pt>
    <dgm:pt modelId="{597099CE-A048-4B18-9C41-AEF163D23315}" type="sibTrans" cxnId="{2235BA1B-CFA3-4C49-A3DC-75FBB1032CF4}">
      <dgm:prSet/>
      <dgm:spPr/>
      <dgm:t>
        <a:bodyPr/>
        <a:lstStyle/>
        <a:p>
          <a:pPr algn="l"/>
          <a:endParaRPr lang="en-US"/>
        </a:p>
      </dgm:t>
    </dgm:pt>
    <dgm:pt modelId="{E8B1F10E-B916-4E7E-978D-96B2E6DBC7BB}">
      <dgm:prSet/>
      <dgm:spPr/>
      <dgm:t>
        <a:bodyPr/>
        <a:lstStyle/>
        <a:p>
          <a:pPr algn="l"/>
          <a:r>
            <a:rPr lang="en-US" dirty="0"/>
            <a:t>                                                            Algorithm</a:t>
          </a:r>
        </a:p>
      </dgm:t>
    </dgm:pt>
    <dgm:pt modelId="{31FCE176-2862-4511-9052-4FCB2AE85674}" type="parTrans" cxnId="{8EC9F541-21D5-4EC5-BA9F-E7630A333548}">
      <dgm:prSet/>
      <dgm:spPr/>
      <dgm:t>
        <a:bodyPr/>
        <a:lstStyle/>
        <a:p>
          <a:pPr algn="l"/>
          <a:endParaRPr lang="en-US"/>
        </a:p>
      </dgm:t>
    </dgm:pt>
    <dgm:pt modelId="{EF14F2BC-C4BF-484A-BCC3-BA69D9308174}" type="sibTrans" cxnId="{8EC9F541-21D5-4EC5-BA9F-E7630A333548}">
      <dgm:prSet/>
      <dgm:spPr/>
      <dgm:t>
        <a:bodyPr/>
        <a:lstStyle/>
        <a:p>
          <a:pPr algn="l"/>
          <a:endParaRPr lang="en-US"/>
        </a:p>
      </dgm:t>
    </dgm:pt>
    <dgm:pt modelId="{7146F949-F0A1-4157-BA14-D964C65014F2}">
      <dgm:prSet/>
      <dgm:spPr/>
      <dgm:t>
        <a:bodyPr/>
        <a:lstStyle/>
        <a:p>
          <a:pPr algn="l"/>
          <a:r>
            <a:rPr lang="en-US" dirty="0"/>
            <a:t>                Hardware</a:t>
          </a:r>
        </a:p>
      </dgm:t>
    </dgm:pt>
    <dgm:pt modelId="{6E77B620-D3FB-44BD-A1EF-3480F3FE5CFF}" type="parTrans" cxnId="{E4A65A83-0A60-44DA-897D-5E1144AC8E47}">
      <dgm:prSet/>
      <dgm:spPr/>
      <dgm:t>
        <a:bodyPr/>
        <a:lstStyle/>
        <a:p>
          <a:pPr algn="l"/>
          <a:endParaRPr lang="en-US"/>
        </a:p>
      </dgm:t>
    </dgm:pt>
    <dgm:pt modelId="{C8E07921-F488-4DFD-8E23-C5E1F7E061A6}" type="sibTrans" cxnId="{E4A65A83-0A60-44DA-897D-5E1144AC8E47}">
      <dgm:prSet/>
      <dgm:spPr/>
      <dgm:t>
        <a:bodyPr/>
        <a:lstStyle/>
        <a:p>
          <a:pPr algn="l"/>
          <a:endParaRPr lang="en-US"/>
        </a:p>
      </dgm:t>
    </dgm:pt>
    <dgm:pt modelId="{C8B0B790-2F2D-4733-80A8-3EB2F0AFFDC5}">
      <dgm:prSet/>
      <dgm:spPr/>
      <dgm:t>
        <a:bodyPr/>
        <a:lstStyle/>
        <a:p>
          <a:pPr algn="l"/>
          <a:r>
            <a:rPr lang="en-US" dirty="0"/>
            <a:t>                                                            Evaluation               </a:t>
          </a:r>
        </a:p>
      </dgm:t>
    </dgm:pt>
    <dgm:pt modelId="{DBE0E6A9-28CF-4FB1-A332-167A3D246994}" type="parTrans" cxnId="{F4B04F8D-9E96-46DC-917E-683ACBC50D97}">
      <dgm:prSet/>
      <dgm:spPr/>
      <dgm:t>
        <a:bodyPr/>
        <a:lstStyle/>
        <a:p>
          <a:pPr algn="l"/>
          <a:endParaRPr lang="en-US"/>
        </a:p>
      </dgm:t>
    </dgm:pt>
    <dgm:pt modelId="{4014CB25-122C-49BC-87CE-16CF1EC8DDAA}" type="sibTrans" cxnId="{F4B04F8D-9E96-46DC-917E-683ACBC50D97}">
      <dgm:prSet/>
      <dgm:spPr/>
      <dgm:t>
        <a:bodyPr/>
        <a:lstStyle/>
        <a:p>
          <a:pPr algn="l"/>
          <a:endParaRPr lang="en-US"/>
        </a:p>
      </dgm:t>
    </dgm:pt>
    <dgm:pt modelId="{2422B0DF-F842-4594-98E1-D5A326301F96}">
      <dgm:prSet/>
      <dgm:spPr/>
      <dgm:t>
        <a:bodyPr/>
        <a:lstStyle/>
        <a:p>
          <a:pPr algn="l"/>
          <a:r>
            <a:rPr lang="en-US" dirty="0"/>
            <a:t>               Conclusion</a:t>
          </a:r>
        </a:p>
      </dgm:t>
    </dgm:pt>
    <dgm:pt modelId="{462F482E-A506-4895-9FF5-73BEAE0AADE5}" type="parTrans" cxnId="{500F5B7F-553D-49A7-AD4F-EB9FDA850BC0}">
      <dgm:prSet/>
      <dgm:spPr/>
      <dgm:t>
        <a:bodyPr/>
        <a:lstStyle/>
        <a:p>
          <a:pPr algn="l"/>
          <a:endParaRPr lang="en-US"/>
        </a:p>
      </dgm:t>
    </dgm:pt>
    <dgm:pt modelId="{9E675BBD-E055-42CF-9801-D87FA254075C}" type="sibTrans" cxnId="{500F5B7F-553D-49A7-AD4F-EB9FDA850BC0}">
      <dgm:prSet/>
      <dgm:spPr/>
      <dgm:t>
        <a:bodyPr/>
        <a:lstStyle/>
        <a:p>
          <a:pPr algn="l"/>
          <a:endParaRPr lang="en-US"/>
        </a:p>
      </dgm:t>
    </dgm:pt>
    <dgm:pt modelId="{6074EA6C-2C22-4F97-9B60-59003E592263}" type="pres">
      <dgm:prSet presAssocID="{79900A45-494B-4257-9B62-BE95AE4B90C1}" presName="vert0" presStyleCnt="0">
        <dgm:presLayoutVars>
          <dgm:dir/>
          <dgm:animOne val="branch"/>
          <dgm:animLvl val="lvl"/>
        </dgm:presLayoutVars>
      </dgm:prSet>
      <dgm:spPr/>
    </dgm:pt>
    <dgm:pt modelId="{FBE2292E-5B27-49B8-A7BF-43AAC524EBAB}" type="pres">
      <dgm:prSet presAssocID="{8131A00F-799D-4F4C-9D2C-1FC07BF0FE42}" presName="thickLine" presStyleLbl="alignNode1" presStyleIdx="0" presStyleCnt="5"/>
      <dgm:spPr/>
    </dgm:pt>
    <dgm:pt modelId="{67B4C344-92A5-4933-9DAD-5FD329ED4898}" type="pres">
      <dgm:prSet presAssocID="{8131A00F-799D-4F4C-9D2C-1FC07BF0FE42}" presName="horz1" presStyleCnt="0"/>
      <dgm:spPr/>
    </dgm:pt>
    <dgm:pt modelId="{F5D14EB8-245A-488D-BB21-10420B740843}" type="pres">
      <dgm:prSet presAssocID="{8131A00F-799D-4F4C-9D2C-1FC07BF0FE42}" presName="tx1" presStyleLbl="revTx" presStyleIdx="0" presStyleCnt="5"/>
      <dgm:spPr/>
    </dgm:pt>
    <dgm:pt modelId="{F37330AC-6FFF-4A58-A234-8A85E4AD486D}" type="pres">
      <dgm:prSet presAssocID="{8131A00F-799D-4F4C-9D2C-1FC07BF0FE42}" presName="vert1" presStyleCnt="0"/>
      <dgm:spPr/>
    </dgm:pt>
    <dgm:pt modelId="{2DD6989F-A7B4-4235-A7D4-BE50435B028A}" type="pres">
      <dgm:prSet presAssocID="{E8B1F10E-B916-4E7E-978D-96B2E6DBC7BB}" presName="thickLine" presStyleLbl="alignNode1" presStyleIdx="1" presStyleCnt="5"/>
      <dgm:spPr/>
    </dgm:pt>
    <dgm:pt modelId="{317226BF-12EC-44BD-B8BC-8892B843E346}" type="pres">
      <dgm:prSet presAssocID="{E8B1F10E-B916-4E7E-978D-96B2E6DBC7BB}" presName="horz1" presStyleCnt="0"/>
      <dgm:spPr/>
    </dgm:pt>
    <dgm:pt modelId="{CF3CA050-BD8F-4770-8FEA-3378D72170C7}" type="pres">
      <dgm:prSet presAssocID="{E8B1F10E-B916-4E7E-978D-96B2E6DBC7BB}" presName="tx1" presStyleLbl="revTx" presStyleIdx="1" presStyleCnt="5"/>
      <dgm:spPr/>
    </dgm:pt>
    <dgm:pt modelId="{BE9734F3-0CA6-44BB-AAE4-69B4C672C8F3}" type="pres">
      <dgm:prSet presAssocID="{E8B1F10E-B916-4E7E-978D-96B2E6DBC7BB}" presName="vert1" presStyleCnt="0"/>
      <dgm:spPr/>
    </dgm:pt>
    <dgm:pt modelId="{3F73056F-7625-4CA8-91B7-F5DE1D115DE7}" type="pres">
      <dgm:prSet presAssocID="{7146F949-F0A1-4157-BA14-D964C65014F2}" presName="thickLine" presStyleLbl="alignNode1" presStyleIdx="2" presStyleCnt="5"/>
      <dgm:spPr/>
    </dgm:pt>
    <dgm:pt modelId="{FF5367A1-745A-44CB-9903-3625B019C3D6}" type="pres">
      <dgm:prSet presAssocID="{7146F949-F0A1-4157-BA14-D964C65014F2}" presName="horz1" presStyleCnt="0"/>
      <dgm:spPr/>
    </dgm:pt>
    <dgm:pt modelId="{CD3AFF95-ADD7-49DB-8119-EA81047C0254}" type="pres">
      <dgm:prSet presAssocID="{7146F949-F0A1-4157-BA14-D964C65014F2}" presName="tx1" presStyleLbl="revTx" presStyleIdx="2" presStyleCnt="5"/>
      <dgm:spPr/>
    </dgm:pt>
    <dgm:pt modelId="{7C2D518C-1C07-401F-B84C-0F741E5F906B}" type="pres">
      <dgm:prSet presAssocID="{7146F949-F0A1-4157-BA14-D964C65014F2}" presName="vert1" presStyleCnt="0"/>
      <dgm:spPr/>
    </dgm:pt>
    <dgm:pt modelId="{883FE30C-2E2D-47DE-80F3-3D7297433564}" type="pres">
      <dgm:prSet presAssocID="{C8B0B790-2F2D-4733-80A8-3EB2F0AFFDC5}" presName="thickLine" presStyleLbl="alignNode1" presStyleIdx="3" presStyleCnt="5"/>
      <dgm:spPr/>
    </dgm:pt>
    <dgm:pt modelId="{E59636F0-9645-450A-923F-36627B360EF2}" type="pres">
      <dgm:prSet presAssocID="{C8B0B790-2F2D-4733-80A8-3EB2F0AFFDC5}" presName="horz1" presStyleCnt="0"/>
      <dgm:spPr/>
    </dgm:pt>
    <dgm:pt modelId="{B9DF68AB-F6E1-474C-A28E-B39EDDD758AB}" type="pres">
      <dgm:prSet presAssocID="{C8B0B790-2F2D-4733-80A8-3EB2F0AFFDC5}" presName="tx1" presStyleLbl="revTx" presStyleIdx="3" presStyleCnt="5"/>
      <dgm:spPr/>
    </dgm:pt>
    <dgm:pt modelId="{CEF7F1BC-FA24-4BC9-B66E-4FD1E00F7DE6}" type="pres">
      <dgm:prSet presAssocID="{C8B0B790-2F2D-4733-80A8-3EB2F0AFFDC5}" presName="vert1" presStyleCnt="0"/>
      <dgm:spPr/>
    </dgm:pt>
    <dgm:pt modelId="{393385C5-1315-4D5E-BA6C-CAED5696DB68}" type="pres">
      <dgm:prSet presAssocID="{2422B0DF-F842-4594-98E1-D5A326301F96}" presName="thickLine" presStyleLbl="alignNode1" presStyleIdx="4" presStyleCnt="5"/>
      <dgm:spPr/>
    </dgm:pt>
    <dgm:pt modelId="{C0E30B61-8449-482B-B2F2-6CDAE1F1EB8C}" type="pres">
      <dgm:prSet presAssocID="{2422B0DF-F842-4594-98E1-D5A326301F96}" presName="horz1" presStyleCnt="0"/>
      <dgm:spPr/>
    </dgm:pt>
    <dgm:pt modelId="{BE0BBEF5-21E3-4401-AEFC-10FDAC25E4D2}" type="pres">
      <dgm:prSet presAssocID="{2422B0DF-F842-4594-98E1-D5A326301F96}" presName="tx1" presStyleLbl="revTx" presStyleIdx="4" presStyleCnt="5"/>
      <dgm:spPr/>
    </dgm:pt>
    <dgm:pt modelId="{1A03C730-DEC1-427E-B319-0703DB3C6E3C}" type="pres">
      <dgm:prSet presAssocID="{2422B0DF-F842-4594-98E1-D5A326301F96}" presName="vert1" presStyleCnt="0"/>
      <dgm:spPr/>
    </dgm:pt>
  </dgm:ptLst>
  <dgm:cxnLst>
    <dgm:cxn modelId="{ECE8CF18-224B-4439-811D-FB528C77A64B}" type="presOf" srcId="{7146F949-F0A1-4157-BA14-D964C65014F2}" destId="{CD3AFF95-ADD7-49DB-8119-EA81047C0254}" srcOrd="0" destOrd="0" presId="urn:microsoft.com/office/officeart/2008/layout/LinedList"/>
    <dgm:cxn modelId="{2235BA1B-CFA3-4C49-A3DC-75FBB1032CF4}" srcId="{79900A45-494B-4257-9B62-BE95AE4B90C1}" destId="{8131A00F-799D-4F4C-9D2C-1FC07BF0FE42}" srcOrd="0" destOrd="0" parTransId="{E2A25127-1267-4EFF-881F-BFFF2D3249C7}" sibTransId="{597099CE-A048-4B18-9C41-AEF163D23315}"/>
    <dgm:cxn modelId="{8EC9F541-21D5-4EC5-BA9F-E7630A333548}" srcId="{79900A45-494B-4257-9B62-BE95AE4B90C1}" destId="{E8B1F10E-B916-4E7E-978D-96B2E6DBC7BB}" srcOrd="1" destOrd="0" parTransId="{31FCE176-2862-4511-9052-4FCB2AE85674}" sibTransId="{EF14F2BC-C4BF-484A-BCC3-BA69D9308174}"/>
    <dgm:cxn modelId="{E3B3074F-7E36-454E-A9F8-A9CF878A5938}" type="presOf" srcId="{8131A00F-799D-4F4C-9D2C-1FC07BF0FE42}" destId="{F5D14EB8-245A-488D-BB21-10420B740843}" srcOrd="0" destOrd="0" presId="urn:microsoft.com/office/officeart/2008/layout/LinedList"/>
    <dgm:cxn modelId="{500F5B7F-553D-49A7-AD4F-EB9FDA850BC0}" srcId="{79900A45-494B-4257-9B62-BE95AE4B90C1}" destId="{2422B0DF-F842-4594-98E1-D5A326301F96}" srcOrd="4" destOrd="0" parTransId="{462F482E-A506-4895-9FF5-73BEAE0AADE5}" sibTransId="{9E675BBD-E055-42CF-9801-D87FA254075C}"/>
    <dgm:cxn modelId="{E4A65A83-0A60-44DA-897D-5E1144AC8E47}" srcId="{79900A45-494B-4257-9B62-BE95AE4B90C1}" destId="{7146F949-F0A1-4157-BA14-D964C65014F2}" srcOrd="2" destOrd="0" parTransId="{6E77B620-D3FB-44BD-A1EF-3480F3FE5CFF}" sibTransId="{C8E07921-F488-4DFD-8E23-C5E1F7E061A6}"/>
    <dgm:cxn modelId="{5D7BB089-8C77-43BC-846A-ABBE7490F391}" type="presOf" srcId="{C8B0B790-2F2D-4733-80A8-3EB2F0AFFDC5}" destId="{B9DF68AB-F6E1-474C-A28E-B39EDDD758AB}" srcOrd="0" destOrd="0" presId="urn:microsoft.com/office/officeart/2008/layout/LinedList"/>
    <dgm:cxn modelId="{F4B04F8D-9E96-46DC-917E-683ACBC50D97}" srcId="{79900A45-494B-4257-9B62-BE95AE4B90C1}" destId="{C8B0B790-2F2D-4733-80A8-3EB2F0AFFDC5}" srcOrd="3" destOrd="0" parTransId="{DBE0E6A9-28CF-4FB1-A332-167A3D246994}" sibTransId="{4014CB25-122C-49BC-87CE-16CF1EC8DDAA}"/>
    <dgm:cxn modelId="{6CF3C0AE-D553-4EE3-B94F-5B38F14AE277}" type="presOf" srcId="{2422B0DF-F842-4594-98E1-D5A326301F96}" destId="{BE0BBEF5-21E3-4401-AEFC-10FDAC25E4D2}" srcOrd="0" destOrd="0" presId="urn:microsoft.com/office/officeart/2008/layout/LinedList"/>
    <dgm:cxn modelId="{8DA30EAF-0536-45F5-B68C-F9D4F41CD757}" type="presOf" srcId="{E8B1F10E-B916-4E7E-978D-96B2E6DBC7BB}" destId="{CF3CA050-BD8F-4770-8FEA-3378D72170C7}" srcOrd="0" destOrd="0" presId="urn:microsoft.com/office/officeart/2008/layout/LinedList"/>
    <dgm:cxn modelId="{FE1B74CC-2762-4382-8277-CDFFD8DC087D}" type="presOf" srcId="{79900A45-494B-4257-9B62-BE95AE4B90C1}" destId="{6074EA6C-2C22-4F97-9B60-59003E592263}" srcOrd="0" destOrd="0" presId="urn:microsoft.com/office/officeart/2008/layout/LinedList"/>
    <dgm:cxn modelId="{9C33AC2A-5077-4514-B9A3-114C24986D53}" type="presParOf" srcId="{6074EA6C-2C22-4F97-9B60-59003E592263}" destId="{FBE2292E-5B27-49B8-A7BF-43AAC524EBAB}" srcOrd="0" destOrd="0" presId="urn:microsoft.com/office/officeart/2008/layout/LinedList"/>
    <dgm:cxn modelId="{EDDA9E8E-9329-41EB-B864-5C9863D5241B}" type="presParOf" srcId="{6074EA6C-2C22-4F97-9B60-59003E592263}" destId="{67B4C344-92A5-4933-9DAD-5FD329ED4898}" srcOrd="1" destOrd="0" presId="urn:microsoft.com/office/officeart/2008/layout/LinedList"/>
    <dgm:cxn modelId="{EF6D0149-C9DF-45EA-AD4F-686E44823051}" type="presParOf" srcId="{67B4C344-92A5-4933-9DAD-5FD329ED4898}" destId="{F5D14EB8-245A-488D-BB21-10420B740843}" srcOrd="0" destOrd="0" presId="urn:microsoft.com/office/officeart/2008/layout/LinedList"/>
    <dgm:cxn modelId="{7FF2CA76-366E-4C75-B4F1-BC0DEE632AFD}" type="presParOf" srcId="{67B4C344-92A5-4933-9DAD-5FD329ED4898}" destId="{F37330AC-6FFF-4A58-A234-8A85E4AD486D}" srcOrd="1" destOrd="0" presId="urn:microsoft.com/office/officeart/2008/layout/LinedList"/>
    <dgm:cxn modelId="{9CFC0CA8-F3E4-4A85-AA5A-638A1B6452B4}" type="presParOf" srcId="{6074EA6C-2C22-4F97-9B60-59003E592263}" destId="{2DD6989F-A7B4-4235-A7D4-BE50435B028A}" srcOrd="2" destOrd="0" presId="urn:microsoft.com/office/officeart/2008/layout/LinedList"/>
    <dgm:cxn modelId="{996D98E5-7DB4-4F08-B3D6-394A7770EB1A}" type="presParOf" srcId="{6074EA6C-2C22-4F97-9B60-59003E592263}" destId="{317226BF-12EC-44BD-B8BC-8892B843E346}" srcOrd="3" destOrd="0" presId="urn:microsoft.com/office/officeart/2008/layout/LinedList"/>
    <dgm:cxn modelId="{2898C80D-A136-4211-9204-CFED64D16216}" type="presParOf" srcId="{317226BF-12EC-44BD-B8BC-8892B843E346}" destId="{CF3CA050-BD8F-4770-8FEA-3378D72170C7}" srcOrd="0" destOrd="0" presId="urn:microsoft.com/office/officeart/2008/layout/LinedList"/>
    <dgm:cxn modelId="{EDCEB6E8-A658-4771-82D9-D40C8C6856D1}" type="presParOf" srcId="{317226BF-12EC-44BD-B8BC-8892B843E346}" destId="{BE9734F3-0CA6-44BB-AAE4-69B4C672C8F3}" srcOrd="1" destOrd="0" presId="urn:microsoft.com/office/officeart/2008/layout/LinedList"/>
    <dgm:cxn modelId="{DF68269A-F084-44B7-8CA9-8C71B9CCB0B2}" type="presParOf" srcId="{6074EA6C-2C22-4F97-9B60-59003E592263}" destId="{3F73056F-7625-4CA8-91B7-F5DE1D115DE7}" srcOrd="4" destOrd="0" presId="urn:microsoft.com/office/officeart/2008/layout/LinedList"/>
    <dgm:cxn modelId="{9324AF57-67B6-467B-BE1D-C87DD4D72EC1}" type="presParOf" srcId="{6074EA6C-2C22-4F97-9B60-59003E592263}" destId="{FF5367A1-745A-44CB-9903-3625B019C3D6}" srcOrd="5" destOrd="0" presId="urn:microsoft.com/office/officeart/2008/layout/LinedList"/>
    <dgm:cxn modelId="{6EA78817-5B9B-423E-A646-C2667394F466}" type="presParOf" srcId="{FF5367A1-745A-44CB-9903-3625B019C3D6}" destId="{CD3AFF95-ADD7-49DB-8119-EA81047C0254}" srcOrd="0" destOrd="0" presId="urn:microsoft.com/office/officeart/2008/layout/LinedList"/>
    <dgm:cxn modelId="{85538DF2-B90F-411E-8449-6A1379F29B26}" type="presParOf" srcId="{FF5367A1-745A-44CB-9903-3625B019C3D6}" destId="{7C2D518C-1C07-401F-B84C-0F741E5F906B}" srcOrd="1" destOrd="0" presId="urn:microsoft.com/office/officeart/2008/layout/LinedList"/>
    <dgm:cxn modelId="{88512563-9812-4882-A898-DF7B778E738B}" type="presParOf" srcId="{6074EA6C-2C22-4F97-9B60-59003E592263}" destId="{883FE30C-2E2D-47DE-80F3-3D7297433564}" srcOrd="6" destOrd="0" presId="urn:microsoft.com/office/officeart/2008/layout/LinedList"/>
    <dgm:cxn modelId="{6328ABEC-B7A5-461A-99D9-DC4E897B00C1}" type="presParOf" srcId="{6074EA6C-2C22-4F97-9B60-59003E592263}" destId="{E59636F0-9645-450A-923F-36627B360EF2}" srcOrd="7" destOrd="0" presId="urn:microsoft.com/office/officeart/2008/layout/LinedList"/>
    <dgm:cxn modelId="{16502B2C-D052-4C4D-8F0C-9CB42CADD6AE}" type="presParOf" srcId="{E59636F0-9645-450A-923F-36627B360EF2}" destId="{B9DF68AB-F6E1-474C-A28E-B39EDDD758AB}" srcOrd="0" destOrd="0" presId="urn:microsoft.com/office/officeart/2008/layout/LinedList"/>
    <dgm:cxn modelId="{B2D59518-0E77-45F7-9566-D3A548E233E6}" type="presParOf" srcId="{E59636F0-9645-450A-923F-36627B360EF2}" destId="{CEF7F1BC-FA24-4BC9-B66E-4FD1E00F7DE6}" srcOrd="1" destOrd="0" presId="urn:microsoft.com/office/officeart/2008/layout/LinedList"/>
    <dgm:cxn modelId="{701FCAEC-78EA-4F88-86D3-53D530431EF8}" type="presParOf" srcId="{6074EA6C-2C22-4F97-9B60-59003E592263}" destId="{393385C5-1315-4D5E-BA6C-CAED5696DB68}" srcOrd="8" destOrd="0" presId="urn:microsoft.com/office/officeart/2008/layout/LinedList"/>
    <dgm:cxn modelId="{D1AD5362-0C8D-4E44-BDFF-4840403D69E8}" type="presParOf" srcId="{6074EA6C-2C22-4F97-9B60-59003E592263}" destId="{C0E30B61-8449-482B-B2F2-6CDAE1F1EB8C}" srcOrd="9" destOrd="0" presId="urn:microsoft.com/office/officeart/2008/layout/LinedList"/>
    <dgm:cxn modelId="{124CCE97-F4B1-49E2-9039-68E891C64342}" type="presParOf" srcId="{C0E30B61-8449-482B-B2F2-6CDAE1F1EB8C}" destId="{BE0BBEF5-21E3-4401-AEFC-10FDAC25E4D2}" srcOrd="0" destOrd="0" presId="urn:microsoft.com/office/officeart/2008/layout/LinedList"/>
    <dgm:cxn modelId="{67D8F0F1-BA4E-4DFD-841B-1FCE4C714BAC}" type="presParOf" srcId="{C0E30B61-8449-482B-B2F2-6CDAE1F1EB8C}" destId="{1A03C730-DEC1-427E-B319-0703DB3C6E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900A45-494B-4257-9B62-BE95AE4B90C1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131A00F-799D-4F4C-9D2C-1FC07BF0FE42}">
      <dgm:prSet/>
      <dgm:spPr/>
      <dgm:t>
        <a:bodyPr/>
        <a:lstStyle/>
        <a:p>
          <a:pPr algn="l"/>
          <a:r>
            <a:rPr lang="en-US" b="0" dirty="0"/>
            <a:t>              Background</a:t>
          </a:r>
        </a:p>
      </dgm:t>
    </dgm:pt>
    <dgm:pt modelId="{E2A25127-1267-4EFF-881F-BFFF2D3249C7}" type="parTrans" cxnId="{2235BA1B-CFA3-4C49-A3DC-75FBB1032CF4}">
      <dgm:prSet/>
      <dgm:spPr/>
      <dgm:t>
        <a:bodyPr/>
        <a:lstStyle/>
        <a:p>
          <a:pPr algn="l"/>
          <a:endParaRPr lang="en-US"/>
        </a:p>
      </dgm:t>
    </dgm:pt>
    <dgm:pt modelId="{597099CE-A048-4B18-9C41-AEF163D23315}" type="sibTrans" cxnId="{2235BA1B-CFA3-4C49-A3DC-75FBB1032CF4}">
      <dgm:prSet/>
      <dgm:spPr/>
      <dgm:t>
        <a:bodyPr/>
        <a:lstStyle/>
        <a:p>
          <a:pPr algn="l"/>
          <a:endParaRPr lang="en-US"/>
        </a:p>
      </dgm:t>
    </dgm:pt>
    <dgm:pt modelId="{E8B1F10E-B916-4E7E-978D-96B2E6DBC7BB}">
      <dgm:prSet/>
      <dgm:spPr/>
      <dgm:t>
        <a:bodyPr/>
        <a:lstStyle/>
        <a:p>
          <a:pPr algn="l"/>
          <a:r>
            <a:rPr lang="en-US" dirty="0"/>
            <a:t>                                                            </a:t>
          </a:r>
          <a:r>
            <a:rPr lang="en-US" b="1" dirty="0">
              <a:solidFill>
                <a:schemeClr val="accent6">
                  <a:lumMod val="75000"/>
                </a:schemeClr>
              </a:solidFill>
            </a:rPr>
            <a:t>Algorithm</a:t>
          </a:r>
        </a:p>
      </dgm:t>
    </dgm:pt>
    <dgm:pt modelId="{31FCE176-2862-4511-9052-4FCB2AE85674}" type="parTrans" cxnId="{8EC9F541-21D5-4EC5-BA9F-E7630A333548}">
      <dgm:prSet/>
      <dgm:spPr/>
      <dgm:t>
        <a:bodyPr/>
        <a:lstStyle/>
        <a:p>
          <a:pPr algn="l"/>
          <a:endParaRPr lang="en-US"/>
        </a:p>
      </dgm:t>
    </dgm:pt>
    <dgm:pt modelId="{EF14F2BC-C4BF-484A-BCC3-BA69D9308174}" type="sibTrans" cxnId="{8EC9F541-21D5-4EC5-BA9F-E7630A333548}">
      <dgm:prSet/>
      <dgm:spPr/>
      <dgm:t>
        <a:bodyPr/>
        <a:lstStyle/>
        <a:p>
          <a:pPr algn="l"/>
          <a:endParaRPr lang="en-US"/>
        </a:p>
      </dgm:t>
    </dgm:pt>
    <dgm:pt modelId="{7146F949-F0A1-4157-BA14-D964C65014F2}">
      <dgm:prSet/>
      <dgm:spPr/>
      <dgm:t>
        <a:bodyPr/>
        <a:lstStyle/>
        <a:p>
          <a:pPr algn="l"/>
          <a:r>
            <a:rPr lang="en-US"/>
            <a:t>                Hardware</a:t>
          </a:r>
          <a:endParaRPr lang="en-US" dirty="0"/>
        </a:p>
      </dgm:t>
    </dgm:pt>
    <dgm:pt modelId="{6E77B620-D3FB-44BD-A1EF-3480F3FE5CFF}" type="parTrans" cxnId="{E4A65A83-0A60-44DA-897D-5E1144AC8E47}">
      <dgm:prSet/>
      <dgm:spPr/>
      <dgm:t>
        <a:bodyPr/>
        <a:lstStyle/>
        <a:p>
          <a:pPr algn="l"/>
          <a:endParaRPr lang="en-US"/>
        </a:p>
      </dgm:t>
    </dgm:pt>
    <dgm:pt modelId="{C8E07921-F488-4DFD-8E23-C5E1F7E061A6}" type="sibTrans" cxnId="{E4A65A83-0A60-44DA-897D-5E1144AC8E47}">
      <dgm:prSet/>
      <dgm:spPr/>
      <dgm:t>
        <a:bodyPr/>
        <a:lstStyle/>
        <a:p>
          <a:pPr algn="l"/>
          <a:endParaRPr lang="en-US"/>
        </a:p>
      </dgm:t>
    </dgm:pt>
    <dgm:pt modelId="{C8B0B790-2F2D-4733-80A8-3EB2F0AFFDC5}">
      <dgm:prSet/>
      <dgm:spPr/>
      <dgm:t>
        <a:bodyPr/>
        <a:lstStyle/>
        <a:p>
          <a:pPr algn="l"/>
          <a:r>
            <a:rPr lang="en-US" dirty="0"/>
            <a:t>                                                            Evaluation               </a:t>
          </a:r>
        </a:p>
      </dgm:t>
    </dgm:pt>
    <dgm:pt modelId="{DBE0E6A9-28CF-4FB1-A332-167A3D246994}" type="parTrans" cxnId="{F4B04F8D-9E96-46DC-917E-683ACBC50D97}">
      <dgm:prSet/>
      <dgm:spPr/>
      <dgm:t>
        <a:bodyPr/>
        <a:lstStyle/>
        <a:p>
          <a:pPr algn="l"/>
          <a:endParaRPr lang="en-US"/>
        </a:p>
      </dgm:t>
    </dgm:pt>
    <dgm:pt modelId="{4014CB25-122C-49BC-87CE-16CF1EC8DDAA}" type="sibTrans" cxnId="{F4B04F8D-9E96-46DC-917E-683ACBC50D97}">
      <dgm:prSet/>
      <dgm:spPr/>
      <dgm:t>
        <a:bodyPr/>
        <a:lstStyle/>
        <a:p>
          <a:pPr algn="l"/>
          <a:endParaRPr lang="en-US"/>
        </a:p>
      </dgm:t>
    </dgm:pt>
    <dgm:pt modelId="{2422B0DF-F842-4594-98E1-D5A326301F96}">
      <dgm:prSet/>
      <dgm:spPr/>
      <dgm:t>
        <a:bodyPr/>
        <a:lstStyle/>
        <a:p>
          <a:pPr algn="l"/>
          <a:r>
            <a:rPr lang="en-US" dirty="0"/>
            <a:t>               Conclusion</a:t>
          </a:r>
        </a:p>
      </dgm:t>
    </dgm:pt>
    <dgm:pt modelId="{462F482E-A506-4895-9FF5-73BEAE0AADE5}" type="parTrans" cxnId="{500F5B7F-553D-49A7-AD4F-EB9FDA850BC0}">
      <dgm:prSet/>
      <dgm:spPr/>
      <dgm:t>
        <a:bodyPr/>
        <a:lstStyle/>
        <a:p>
          <a:pPr algn="l"/>
          <a:endParaRPr lang="en-US"/>
        </a:p>
      </dgm:t>
    </dgm:pt>
    <dgm:pt modelId="{9E675BBD-E055-42CF-9801-D87FA254075C}" type="sibTrans" cxnId="{500F5B7F-553D-49A7-AD4F-EB9FDA850BC0}">
      <dgm:prSet/>
      <dgm:spPr/>
      <dgm:t>
        <a:bodyPr/>
        <a:lstStyle/>
        <a:p>
          <a:pPr algn="l"/>
          <a:endParaRPr lang="en-US"/>
        </a:p>
      </dgm:t>
    </dgm:pt>
    <dgm:pt modelId="{6074EA6C-2C22-4F97-9B60-59003E592263}" type="pres">
      <dgm:prSet presAssocID="{79900A45-494B-4257-9B62-BE95AE4B90C1}" presName="vert0" presStyleCnt="0">
        <dgm:presLayoutVars>
          <dgm:dir/>
          <dgm:animOne val="branch"/>
          <dgm:animLvl val="lvl"/>
        </dgm:presLayoutVars>
      </dgm:prSet>
      <dgm:spPr/>
    </dgm:pt>
    <dgm:pt modelId="{FBE2292E-5B27-49B8-A7BF-43AAC524EBAB}" type="pres">
      <dgm:prSet presAssocID="{8131A00F-799D-4F4C-9D2C-1FC07BF0FE42}" presName="thickLine" presStyleLbl="alignNode1" presStyleIdx="0" presStyleCnt="5"/>
      <dgm:spPr/>
    </dgm:pt>
    <dgm:pt modelId="{67B4C344-92A5-4933-9DAD-5FD329ED4898}" type="pres">
      <dgm:prSet presAssocID="{8131A00F-799D-4F4C-9D2C-1FC07BF0FE42}" presName="horz1" presStyleCnt="0"/>
      <dgm:spPr/>
    </dgm:pt>
    <dgm:pt modelId="{F5D14EB8-245A-488D-BB21-10420B740843}" type="pres">
      <dgm:prSet presAssocID="{8131A00F-799D-4F4C-9D2C-1FC07BF0FE42}" presName="tx1" presStyleLbl="revTx" presStyleIdx="0" presStyleCnt="5"/>
      <dgm:spPr/>
    </dgm:pt>
    <dgm:pt modelId="{F37330AC-6FFF-4A58-A234-8A85E4AD486D}" type="pres">
      <dgm:prSet presAssocID="{8131A00F-799D-4F4C-9D2C-1FC07BF0FE42}" presName="vert1" presStyleCnt="0"/>
      <dgm:spPr/>
    </dgm:pt>
    <dgm:pt modelId="{2DD6989F-A7B4-4235-A7D4-BE50435B028A}" type="pres">
      <dgm:prSet presAssocID="{E8B1F10E-B916-4E7E-978D-96B2E6DBC7BB}" presName="thickLine" presStyleLbl="alignNode1" presStyleIdx="1" presStyleCnt="5"/>
      <dgm:spPr/>
    </dgm:pt>
    <dgm:pt modelId="{317226BF-12EC-44BD-B8BC-8892B843E346}" type="pres">
      <dgm:prSet presAssocID="{E8B1F10E-B916-4E7E-978D-96B2E6DBC7BB}" presName="horz1" presStyleCnt="0"/>
      <dgm:spPr/>
    </dgm:pt>
    <dgm:pt modelId="{CF3CA050-BD8F-4770-8FEA-3378D72170C7}" type="pres">
      <dgm:prSet presAssocID="{E8B1F10E-B916-4E7E-978D-96B2E6DBC7BB}" presName="tx1" presStyleLbl="revTx" presStyleIdx="1" presStyleCnt="5"/>
      <dgm:spPr/>
    </dgm:pt>
    <dgm:pt modelId="{BE9734F3-0CA6-44BB-AAE4-69B4C672C8F3}" type="pres">
      <dgm:prSet presAssocID="{E8B1F10E-B916-4E7E-978D-96B2E6DBC7BB}" presName="vert1" presStyleCnt="0"/>
      <dgm:spPr/>
    </dgm:pt>
    <dgm:pt modelId="{3F73056F-7625-4CA8-91B7-F5DE1D115DE7}" type="pres">
      <dgm:prSet presAssocID="{7146F949-F0A1-4157-BA14-D964C65014F2}" presName="thickLine" presStyleLbl="alignNode1" presStyleIdx="2" presStyleCnt="5"/>
      <dgm:spPr/>
    </dgm:pt>
    <dgm:pt modelId="{FF5367A1-745A-44CB-9903-3625B019C3D6}" type="pres">
      <dgm:prSet presAssocID="{7146F949-F0A1-4157-BA14-D964C65014F2}" presName="horz1" presStyleCnt="0"/>
      <dgm:spPr/>
    </dgm:pt>
    <dgm:pt modelId="{CD3AFF95-ADD7-49DB-8119-EA81047C0254}" type="pres">
      <dgm:prSet presAssocID="{7146F949-F0A1-4157-BA14-D964C65014F2}" presName="tx1" presStyleLbl="revTx" presStyleIdx="2" presStyleCnt="5"/>
      <dgm:spPr/>
    </dgm:pt>
    <dgm:pt modelId="{7C2D518C-1C07-401F-B84C-0F741E5F906B}" type="pres">
      <dgm:prSet presAssocID="{7146F949-F0A1-4157-BA14-D964C65014F2}" presName="vert1" presStyleCnt="0"/>
      <dgm:spPr/>
    </dgm:pt>
    <dgm:pt modelId="{883FE30C-2E2D-47DE-80F3-3D7297433564}" type="pres">
      <dgm:prSet presAssocID="{C8B0B790-2F2D-4733-80A8-3EB2F0AFFDC5}" presName="thickLine" presStyleLbl="alignNode1" presStyleIdx="3" presStyleCnt="5"/>
      <dgm:spPr/>
    </dgm:pt>
    <dgm:pt modelId="{E59636F0-9645-450A-923F-36627B360EF2}" type="pres">
      <dgm:prSet presAssocID="{C8B0B790-2F2D-4733-80A8-3EB2F0AFFDC5}" presName="horz1" presStyleCnt="0"/>
      <dgm:spPr/>
    </dgm:pt>
    <dgm:pt modelId="{B9DF68AB-F6E1-474C-A28E-B39EDDD758AB}" type="pres">
      <dgm:prSet presAssocID="{C8B0B790-2F2D-4733-80A8-3EB2F0AFFDC5}" presName="tx1" presStyleLbl="revTx" presStyleIdx="3" presStyleCnt="5"/>
      <dgm:spPr/>
    </dgm:pt>
    <dgm:pt modelId="{CEF7F1BC-FA24-4BC9-B66E-4FD1E00F7DE6}" type="pres">
      <dgm:prSet presAssocID="{C8B0B790-2F2D-4733-80A8-3EB2F0AFFDC5}" presName="vert1" presStyleCnt="0"/>
      <dgm:spPr/>
    </dgm:pt>
    <dgm:pt modelId="{393385C5-1315-4D5E-BA6C-CAED5696DB68}" type="pres">
      <dgm:prSet presAssocID="{2422B0DF-F842-4594-98E1-D5A326301F96}" presName="thickLine" presStyleLbl="alignNode1" presStyleIdx="4" presStyleCnt="5"/>
      <dgm:spPr/>
    </dgm:pt>
    <dgm:pt modelId="{C0E30B61-8449-482B-B2F2-6CDAE1F1EB8C}" type="pres">
      <dgm:prSet presAssocID="{2422B0DF-F842-4594-98E1-D5A326301F96}" presName="horz1" presStyleCnt="0"/>
      <dgm:spPr/>
    </dgm:pt>
    <dgm:pt modelId="{BE0BBEF5-21E3-4401-AEFC-10FDAC25E4D2}" type="pres">
      <dgm:prSet presAssocID="{2422B0DF-F842-4594-98E1-D5A326301F96}" presName="tx1" presStyleLbl="revTx" presStyleIdx="4" presStyleCnt="5"/>
      <dgm:spPr/>
    </dgm:pt>
    <dgm:pt modelId="{1A03C730-DEC1-427E-B319-0703DB3C6E3C}" type="pres">
      <dgm:prSet presAssocID="{2422B0DF-F842-4594-98E1-D5A326301F96}" presName="vert1" presStyleCnt="0"/>
      <dgm:spPr/>
    </dgm:pt>
  </dgm:ptLst>
  <dgm:cxnLst>
    <dgm:cxn modelId="{ECE8CF18-224B-4439-811D-FB528C77A64B}" type="presOf" srcId="{7146F949-F0A1-4157-BA14-D964C65014F2}" destId="{CD3AFF95-ADD7-49DB-8119-EA81047C0254}" srcOrd="0" destOrd="0" presId="urn:microsoft.com/office/officeart/2008/layout/LinedList"/>
    <dgm:cxn modelId="{2235BA1B-CFA3-4C49-A3DC-75FBB1032CF4}" srcId="{79900A45-494B-4257-9B62-BE95AE4B90C1}" destId="{8131A00F-799D-4F4C-9D2C-1FC07BF0FE42}" srcOrd="0" destOrd="0" parTransId="{E2A25127-1267-4EFF-881F-BFFF2D3249C7}" sibTransId="{597099CE-A048-4B18-9C41-AEF163D23315}"/>
    <dgm:cxn modelId="{8EC9F541-21D5-4EC5-BA9F-E7630A333548}" srcId="{79900A45-494B-4257-9B62-BE95AE4B90C1}" destId="{E8B1F10E-B916-4E7E-978D-96B2E6DBC7BB}" srcOrd="1" destOrd="0" parTransId="{31FCE176-2862-4511-9052-4FCB2AE85674}" sibTransId="{EF14F2BC-C4BF-484A-BCC3-BA69D9308174}"/>
    <dgm:cxn modelId="{E3B3074F-7E36-454E-A9F8-A9CF878A5938}" type="presOf" srcId="{8131A00F-799D-4F4C-9D2C-1FC07BF0FE42}" destId="{F5D14EB8-245A-488D-BB21-10420B740843}" srcOrd="0" destOrd="0" presId="urn:microsoft.com/office/officeart/2008/layout/LinedList"/>
    <dgm:cxn modelId="{500F5B7F-553D-49A7-AD4F-EB9FDA850BC0}" srcId="{79900A45-494B-4257-9B62-BE95AE4B90C1}" destId="{2422B0DF-F842-4594-98E1-D5A326301F96}" srcOrd="4" destOrd="0" parTransId="{462F482E-A506-4895-9FF5-73BEAE0AADE5}" sibTransId="{9E675BBD-E055-42CF-9801-D87FA254075C}"/>
    <dgm:cxn modelId="{E4A65A83-0A60-44DA-897D-5E1144AC8E47}" srcId="{79900A45-494B-4257-9B62-BE95AE4B90C1}" destId="{7146F949-F0A1-4157-BA14-D964C65014F2}" srcOrd="2" destOrd="0" parTransId="{6E77B620-D3FB-44BD-A1EF-3480F3FE5CFF}" sibTransId="{C8E07921-F488-4DFD-8E23-C5E1F7E061A6}"/>
    <dgm:cxn modelId="{5D7BB089-8C77-43BC-846A-ABBE7490F391}" type="presOf" srcId="{C8B0B790-2F2D-4733-80A8-3EB2F0AFFDC5}" destId="{B9DF68AB-F6E1-474C-A28E-B39EDDD758AB}" srcOrd="0" destOrd="0" presId="urn:microsoft.com/office/officeart/2008/layout/LinedList"/>
    <dgm:cxn modelId="{F4B04F8D-9E96-46DC-917E-683ACBC50D97}" srcId="{79900A45-494B-4257-9B62-BE95AE4B90C1}" destId="{C8B0B790-2F2D-4733-80A8-3EB2F0AFFDC5}" srcOrd="3" destOrd="0" parTransId="{DBE0E6A9-28CF-4FB1-A332-167A3D246994}" sibTransId="{4014CB25-122C-49BC-87CE-16CF1EC8DDAA}"/>
    <dgm:cxn modelId="{6CF3C0AE-D553-4EE3-B94F-5B38F14AE277}" type="presOf" srcId="{2422B0DF-F842-4594-98E1-D5A326301F96}" destId="{BE0BBEF5-21E3-4401-AEFC-10FDAC25E4D2}" srcOrd="0" destOrd="0" presId="urn:microsoft.com/office/officeart/2008/layout/LinedList"/>
    <dgm:cxn modelId="{8DA30EAF-0536-45F5-B68C-F9D4F41CD757}" type="presOf" srcId="{E8B1F10E-B916-4E7E-978D-96B2E6DBC7BB}" destId="{CF3CA050-BD8F-4770-8FEA-3378D72170C7}" srcOrd="0" destOrd="0" presId="urn:microsoft.com/office/officeart/2008/layout/LinedList"/>
    <dgm:cxn modelId="{FE1B74CC-2762-4382-8277-CDFFD8DC087D}" type="presOf" srcId="{79900A45-494B-4257-9B62-BE95AE4B90C1}" destId="{6074EA6C-2C22-4F97-9B60-59003E592263}" srcOrd="0" destOrd="0" presId="urn:microsoft.com/office/officeart/2008/layout/LinedList"/>
    <dgm:cxn modelId="{9C33AC2A-5077-4514-B9A3-114C24986D53}" type="presParOf" srcId="{6074EA6C-2C22-4F97-9B60-59003E592263}" destId="{FBE2292E-5B27-49B8-A7BF-43AAC524EBAB}" srcOrd="0" destOrd="0" presId="urn:microsoft.com/office/officeart/2008/layout/LinedList"/>
    <dgm:cxn modelId="{EDDA9E8E-9329-41EB-B864-5C9863D5241B}" type="presParOf" srcId="{6074EA6C-2C22-4F97-9B60-59003E592263}" destId="{67B4C344-92A5-4933-9DAD-5FD329ED4898}" srcOrd="1" destOrd="0" presId="urn:microsoft.com/office/officeart/2008/layout/LinedList"/>
    <dgm:cxn modelId="{EF6D0149-C9DF-45EA-AD4F-686E44823051}" type="presParOf" srcId="{67B4C344-92A5-4933-9DAD-5FD329ED4898}" destId="{F5D14EB8-245A-488D-BB21-10420B740843}" srcOrd="0" destOrd="0" presId="urn:microsoft.com/office/officeart/2008/layout/LinedList"/>
    <dgm:cxn modelId="{7FF2CA76-366E-4C75-B4F1-BC0DEE632AFD}" type="presParOf" srcId="{67B4C344-92A5-4933-9DAD-5FD329ED4898}" destId="{F37330AC-6FFF-4A58-A234-8A85E4AD486D}" srcOrd="1" destOrd="0" presId="urn:microsoft.com/office/officeart/2008/layout/LinedList"/>
    <dgm:cxn modelId="{9CFC0CA8-F3E4-4A85-AA5A-638A1B6452B4}" type="presParOf" srcId="{6074EA6C-2C22-4F97-9B60-59003E592263}" destId="{2DD6989F-A7B4-4235-A7D4-BE50435B028A}" srcOrd="2" destOrd="0" presId="urn:microsoft.com/office/officeart/2008/layout/LinedList"/>
    <dgm:cxn modelId="{996D98E5-7DB4-4F08-B3D6-394A7770EB1A}" type="presParOf" srcId="{6074EA6C-2C22-4F97-9B60-59003E592263}" destId="{317226BF-12EC-44BD-B8BC-8892B843E346}" srcOrd="3" destOrd="0" presId="urn:microsoft.com/office/officeart/2008/layout/LinedList"/>
    <dgm:cxn modelId="{2898C80D-A136-4211-9204-CFED64D16216}" type="presParOf" srcId="{317226BF-12EC-44BD-B8BC-8892B843E346}" destId="{CF3CA050-BD8F-4770-8FEA-3378D72170C7}" srcOrd="0" destOrd="0" presId="urn:microsoft.com/office/officeart/2008/layout/LinedList"/>
    <dgm:cxn modelId="{EDCEB6E8-A658-4771-82D9-D40C8C6856D1}" type="presParOf" srcId="{317226BF-12EC-44BD-B8BC-8892B843E346}" destId="{BE9734F3-0CA6-44BB-AAE4-69B4C672C8F3}" srcOrd="1" destOrd="0" presId="urn:microsoft.com/office/officeart/2008/layout/LinedList"/>
    <dgm:cxn modelId="{DF68269A-F084-44B7-8CA9-8C71B9CCB0B2}" type="presParOf" srcId="{6074EA6C-2C22-4F97-9B60-59003E592263}" destId="{3F73056F-7625-4CA8-91B7-F5DE1D115DE7}" srcOrd="4" destOrd="0" presId="urn:microsoft.com/office/officeart/2008/layout/LinedList"/>
    <dgm:cxn modelId="{9324AF57-67B6-467B-BE1D-C87DD4D72EC1}" type="presParOf" srcId="{6074EA6C-2C22-4F97-9B60-59003E592263}" destId="{FF5367A1-745A-44CB-9903-3625B019C3D6}" srcOrd="5" destOrd="0" presId="urn:microsoft.com/office/officeart/2008/layout/LinedList"/>
    <dgm:cxn modelId="{6EA78817-5B9B-423E-A646-C2667394F466}" type="presParOf" srcId="{FF5367A1-745A-44CB-9903-3625B019C3D6}" destId="{CD3AFF95-ADD7-49DB-8119-EA81047C0254}" srcOrd="0" destOrd="0" presId="urn:microsoft.com/office/officeart/2008/layout/LinedList"/>
    <dgm:cxn modelId="{85538DF2-B90F-411E-8449-6A1379F29B26}" type="presParOf" srcId="{FF5367A1-745A-44CB-9903-3625B019C3D6}" destId="{7C2D518C-1C07-401F-B84C-0F741E5F906B}" srcOrd="1" destOrd="0" presId="urn:microsoft.com/office/officeart/2008/layout/LinedList"/>
    <dgm:cxn modelId="{88512563-9812-4882-A898-DF7B778E738B}" type="presParOf" srcId="{6074EA6C-2C22-4F97-9B60-59003E592263}" destId="{883FE30C-2E2D-47DE-80F3-3D7297433564}" srcOrd="6" destOrd="0" presId="urn:microsoft.com/office/officeart/2008/layout/LinedList"/>
    <dgm:cxn modelId="{6328ABEC-B7A5-461A-99D9-DC4E897B00C1}" type="presParOf" srcId="{6074EA6C-2C22-4F97-9B60-59003E592263}" destId="{E59636F0-9645-450A-923F-36627B360EF2}" srcOrd="7" destOrd="0" presId="urn:microsoft.com/office/officeart/2008/layout/LinedList"/>
    <dgm:cxn modelId="{16502B2C-D052-4C4D-8F0C-9CB42CADD6AE}" type="presParOf" srcId="{E59636F0-9645-450A-923F-36627B360EF2}" destId="{B9DF68AB-F6E1-474C-A28E-B39EDDD758AB}" srcOrd="0" destOrd="0" presId="urn:microsoft.com/office/officeart/2008/layout/LinedList"/>
    <dgm:cxn modelId="{B2D59518-0E77-45F7-9566-D3A548E233E6}" type="presParOf" srcId="{E59636F0-9645-450A-923F-36627B360EF2}" destId="{CEF7F1BC-FA24-4BC9-B66E-4FD1E00F7DE6}" srcOrd="1" destOrd="0" presId="urn:microsoft.com/office/officeart/2008/layout/LinedList"/>
    <dgm:cxn modelId="{701FCAEC-78EA-4F88-86D3-53D530431EF8}" type="presParOf" srcId="{6074EA6C-2C22-4F97-9B60-59003E592263}" destId="{393385C5-1315-4D5E-BA6C-CAED5696DB68}" srcOrd="8" destOrd="0" presId="urn:microsoft.com/office/officeart/2008/layout/LinedList"/>
    <dgm:cxn modelId="{D1AD5362-0C8D-4E44-BDFF-4840403D69E8}" type="presParOf" srcId="{6074EA6C-2C22-4F97-9B60-59003E592263}" destId="{C0E30B61-8449-482B-B2F2-6CDAE1F1EB8C}" srcOrd="9" destOrd="0" presId="urn:microsoft.com/office/officeart/2008/layout/LinedList"/>
    <dgm:cxn modelId="{124CCE97-F4B1-49E2-9039-68E891C64342}" type="presParOf" srcId="{C0E30B61-8449-482B-B2F2-6CDAE1F1EB8C}" destId="{BE0BBEF5-21E3-4401-AEFC-10FDAC25E4D2}" srcOrd="0" destOrd="0" presId="urn:microsoft.com/office/officeart/2008/layout/LinedList"/>
    <dgm:cxn modelId="{67D8F0F1-BA4E-4DFD-841B-1FCE4C714BAC}" type="presParOf" srcId="{C0E30B61-8449-482B-B2F2-6CDAE1F1EB8C}" destId="{1A03C730-DEC1-427E-B319-0703DB3C6E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900A45-494B-4257-9B62-BE95AE4B90C1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131A00F-799D-4F4C-9D2C-1FC07BF0FE42}">
      <dgm:prSet/>
      <dgm:spPr/>
      <dgm:t>
        <a:bodyPr/>
        <a:lstStyle/>
        <a:p>
          <a:pPr algn="l"/>
          <a:r>
            <a:rPr lang="en-US" b="0" dirty="0"/>
            <a:t>              Background</a:t>
          </a:r>
        </a:p>
      </dgm:t>
    </dgm:pt>
    <dgm:pt modelId="{E2A25127-1267-4EFF-881F-BFFF2D3249C7}" type="parTrans" cxnId="{2235BA1B-CFA3-4C49-A3DC-75FBB1032CF4}">
      <dgm:prSet/>
      <dgm:spPr/>
      <dgm:t>
        <a:bodyPr/>
        <a:lstStyle/>
        <a:p>
          <a:pPr algn="l"/>
          <a:endParaRPr lang="en-US"/>
        </a:p>
      </dgm:t>
    </dgm:pt>
    <dgm:pt modelId="{597099CE-A048-4B18-9C41-AEF163D23315}" type="sibTrans" cxnId="{2235BA1B-CFA3-4C49-A3DC-75FBB1032CF4}">
      <dgm:prSet/>
      <dgm:spPr/>
      <dgm:t>
        <a:bodyPr/>
        <a:lstStyle/>
        <a:p>
          <a:pPr algn="l"/>
          <a:endParaRPr lang="en-US"/>
        </a:p>
      </dgm:t>
    </dgm:pt>
    <dgm:pt modelId="{E8B1F10E-B916-4E7E-978D-96B2E6DBC7BB}">
      <dgm:prSet/>
      <dgm:spPr/>
      <dgm:t>
        <a:bodyPr/>
        <a:lstStyle/>
        <a:p>
          <a:pPr algn="l"/>
          <a:r>
            <a:rPr lang="en-US" dirty="0"/>
            <a:t>                                                            Algorithm</a:t>
          </a:r>
        </a:p>
      </dgm:t>
    </dgm:pt>
    <dgm:pt modelId="{31FCE176-2862-4511-9052-4FCB2AE85674}" type="parTrans" cxnId="{8EC9F541-21D5-4EC5-BA9F-E7630A333548}">
      <dgm:prSet/>
      <dgm:spPr/>
      <dgm:t>
        <a:bodyPr/>
        <a:lstStyle/>
        <a:p>
          <a:pPr algn="l"/>
          <a:endParaRPr lang="en-US"/>
        </a:p>
      </dgm:t>
    </dgm:pt>
    <dgm:pt modelId="{EF14F2BC-C4BF-484A-BCC3-BA69D9308174}" type="sibTrans" cxnId="{8EC9F541-21D5-4EC5-BA9F-E7630A333548}">
      <dgm:prSet/>
      <dgm:spPr/>
      <dgm:t>
        <a:bodyPr/>
        <a:lstStyle/>
        <a:p>
          <a:pPr algn="l"/>
          <a:endParaRPr lang="en-US"/>
        </a:p>
      </dgm:t>
    </dgm:pt>
    <dgm:pt modelId="{7146F949-F0A1-4157-BA14-D964C65014F2}">
      <dgm:prSet/>
      <dgm:spPr/>
      <dgm:t>
        <a:bodyPr/>
        <a:lstStyle/>
        <a:p>
          <a:pPr algn="l"/>
          <a:r>
            <a:rPr lang="en-US" dirty="0">
              <a:solidFill>
                <a:schemeClr val="accent2">
                  <a:lumMod val="75000"/>
                </a:schemeClr>
              </a:solidFill>
            </a:rPr>
            <a:t>                </a:t>
          </a:r>
          <a:r>
            <a:rPr lang="en-US" b="1" dirty="0">
              <a:solidFill>
                <a:schemeClr val="accent6">
                  <a:lumMod val="75000"/>
                </a:schemeClr>
              </a:solidFill>
            </a:rPr>
            <a:t>Hardware</a:t>
          </a:r>
        </a:p>
      </dgm:t>
    </dgm:pt>
    <dgm:pt modelId="{6E77B620-D3FB-44BD-A1EF-3480F3FE5CFF}" type="parTrans" cxnId="{E4A65A83-0A60-44DA-897D-5E1144AC8E47}">
      <dgm:prSet/>
      <dgm:spPr/>
      <dgm:t>
        <a:bodyPr/>
        <a:lstStyle/>
        <a:p>
          <a:pPr algn="l"/>
          <a:endParaRPr lang="en-US"/>
        </a:p>
      </dgm:t>
    </dgm:pt>
    <dgm:pt modelId="{C8E07921-F488-4DFD-8E23-C5E1F7E061A6}" type="sibTrans" cxnId="{E4A65A83-0A60-44DA-897D-5E1144AC8E47}">
      <dgm:prSet/>
      <dgm:spPr/>
      <dgm:t>
        <a:bodyPr/>
        <a:lstStyle/>
        <a:p>
          <a:pPr algn="l"/>
          <a:endParaRPr lang="en-US"/>
        </a:p>
      </dgm:t>
    </dgm:pt>
    <dgm:pt modelId="{C8B0B790-2F2D-4733-80A8-3EB2F0AFFDC5}">
      <dgm:prSet/>
      <dgm:spPr/>
      <dgm:t>
        <a:bodyPr/>
        <a:lstStyle/>
        <a:p>
          <a:pPr algn="l"/>
          <a:r>
            <a:rPr lang="en-US" dirty="0"/>
            <a:t>                                                            Evaluation               </a:t>
          </a:r>
        </a:p>
      </dgm:t>
    </dgm:pt>
    <dgm:pt modelId="{DBE0E6A9-28CF-4FB1-A332-167A3D246994}" type="parTrans" cxnId="{F4B04F8D-9E96-46DC-917E-683ACBC50D97}">
      <dgm:prSet/>
      <dgm:spPr/>
      <dgm:t>
        <a:bodyPr/>
        <a:lstStyle/>
        <a:p>
          <a:pPr algn="l"/>
          <a:endParaRPr lang="en-US"/>
        </a:p>
      </dgm:t>
    </dgm:pt>
    <dgm:pt modelId="{4014CB25-122C-49BC-87CE-16CF1EC8DDAA}" type="sibTrans" cxnId="{F4B04F8D-9E96-46DC-917E-683ACBC50D97}">
      <dgm:prSet/>
      <dgm:spPr/>
      <dgm:t>
        <a:bodyPr/>
        <a:lstStyle/>
        <a:p>
          <a:pPr algn="l"/>
          <a:endParaRPr lang="en-US"/>
        </a:p>
      </dgm:t>
    </dgm:pt>
    <dgm:pt modelId="{2422B0DF-F842-4594-98E1-D5A326301F96}">
      <dgm:prSet/>
      <dgm:spPr/>
      <dgm:t>
        <a:bodyPr/>
        <a:lstStyle/>
        <a:p>
          <a:pPr algn="l"/>
          <a:r>
            <a:rPr lang="en-US" dirty="0"/>
            <a:t>               Conclusion</a:t>
          </a:r>
        </a:p>
      </dgm:t>
    </dgm:pt>
    <dgm:pt modelId="{462F482E-A506-4895-9FF5-73BEAE0AADE5}" type="parTrans" cxnId="{500F5B7F-553D-49A7-AD4F-EB9FDA850BC0}">
      <dgm:prSet/>
      <dgm:spPr/>
      <dgm:t>
        <a:bodyPr/>
        <a:lstStyle/>
        <a:p>
          <a:pPr algn="l"/>
          <a:endParaRPr lang="en-US"/>
        </a:p>
      </dgm:t>
    </dgm:pt>
    <dgm:pt modelId="{9E675BBD-E055-42CF-9801-D87FA254075C}" type="sibTrans" cxnId="{500F5B7F-553D-49A7-AD4F-EB9FDA850BC0}">
      <dgm:prSet/>
      <dgm:spPr/>
      <dgm:t>
        <a:bodyPr/>
        <a:lstStyle/>
        <a:p>
          <a:pPr algn="l"/>
          <a:endParaRPr lang="en-US"/>
        </a:p>
      </dgm:t>
    </dgm:pt>
    <dgm:pt modelId="{6074EA6C-2C22-4F97-9B60-59003E592263}" type="pres">
      <dgm:prSet presAssocID="{79900A45-494B-4257-9B62-BE95AE4B90C1}" presName="vert0" presStyleCnt="0">
        <dgm:presLayoutVars>
          <dgm:dir/>
          <dgm:animOne val="branch"/>
          <dgm:animLvl val="lvl"/>
        </dgm:presLayoutVars>
      </dgm:prSet>
      <dgm:spPr/>
    </dgm:pt>
    <dgm:pt modelId="{FBE2292E-5B27-49B8-A7BF-43AAC524EBAB}" type="pres">
      <dgm:prSet presAssocID="{8131A00F-799D-4F4C-9D2C-1FC07BF0FE42}" presName="thickLine" presStyleLbl="alignNode1" presStyleIdx="0" presStyleCnt="5"/>
      <dgm:spPr/>
    </dgm:pt>
    <dgm:pt modelId="{67B4C344-92A5-4933-9DAD-5FD329ED4898}" type="pres">
      <dgm:prSet presAssocID="{8131A00F-799D-4F4C-9D2C-1FC07BF0FE42}" presName="horz1" presStyleCnt="0"/>
      <dgm:spPr/>
    </dgm:pt>
    <dgm:pt modelId="{F5D14EB8-245A-488D-BB21-10420B740843}" type="pres">
      <dgm:prSet presAssocID="{8131A00F-799D-4F4C-9D2C-1FC07BF0FE42}" presName="tx1" presStyleLbl="revTx" presStyleIdx="0" presStyleCnt="5"/>
      <dgm:spPr/>
    </dgm:pt>
    <dgm:pt modelId="{F37330AC-6FFF-4A58-A234-8A85E4AD486D}" type="pres">
      <dgm:prSet presAssocID="{8131A00F-799D-4F4C-9D2C-1FC07BF0FE42}" presName="vert1" presStyleCnt="0"/>
      <dgm:spPr/>
    </dgm:pt>
    <dgm:pt modelId="{2DD6989F-A7B4-4235-A7D4-BE50435B028A}" type="pres">
      <dgm:prSet presAssocID="{E8B1F10E-B916-4E7E-978D-96B2E6DBC7BB}" presName="thickLine" presStyleLbl="alignNode1" presStyleIdx="1" presStyleCnt="5"/>
      <dgm:spPr/>
    </dgm:pt>
    <dgm:pt modelId="{317226BF-12EC-44BD-B8BC-8892B843E346}" type="pres">
      <dgm:prSet presAssocID="{E8B1F10E-B916-4E7E-978D-96B2E6DBC7BB}" presName="horz1" presStyleCnt="0"/>
      <dgm:spPr/>
    </dgm:pt>
    <dgm:pt modelId="{CF3CA050-BD8F-4770-8FEA-3378D72170C7}" type="pres">
      <dgm:prSet presAssocID="{E8B1F10E-B916-4E7E-978D-96B2E6DBC7BB}" presName="tx1" presStyleLbl="revTx" presStyleIdx="1" presStyleCnt="5"/>
      <dgm:spPr/>
    </dgm:pt>
    <dgm:pt modelId="{BE9734F3-0CA6-44BB-AAE4-69B4C672C8F3}" type="pres">
      <dgm:prSet presAssocID="{E8B1F10E-B916-4E7E-978D-96B2E6DBC7BB}" presName="vert1" presStyleCnt="0"/>
      <dgm:spPr/>
    </dgm:pt>
    <dgm:pt modelId="{3F73056F-7625-4CA8-91B7-F5DE1D115DE7}" type="pres">
      <dgm:prSet presAssocID="{7146F949-F0A1-4157-BA14-D964C65014F2}" presName="thickLine" presStyleLbl="alignNode1" presStyleIdx="2" presStyleCnt="5"/>
      <dgm:spPr/>
    </dgm:pt>
    <dgm:pt modelId="{FF5367A1-745A-44CB-9903-3625B019C3D6}" type="pres">
      <dgm:prSet presAssocID="{7146F949-F0A1-4157-BA14-D964C65014F2}" presName="horz1" presStyleCnt="0"/>
      <dgm:spPr/>
    </dgm:pt>
    <dgm:pt modelId="{CD3AFF95-ADD7-49DB-8119-EA81047C0254}" type="pres">
      <dgm:prSet presAssocID="{7146F949-F0A1-4157-BA14-D964C65014F2}" presName="tx1" presStyleLbl="revTx" presStyleIdx="2" presStyleCnt="5"/>
      <dgm:spPr/>
    </dgm:pt>
    <dgm:pt modelId="{7C2D518C-1C07-401F-B84C-0F741E5F906B}" type="pres">
      <dgm:prSet presAssocID="{7146F949-F0A1-4157-BA14-D964C65014F2}" presName="vert1" presStyleCnt="0"/>
      <dgm:spPr/>
    </dgm:pt>
    <dgm:pt modelId="{883FE30C-2E2D-47DE-80F3-3D7297433564}" type="pres">
      <dgm:prSet presAssocID="{C8B0B790-2F2D-4733-80A8-3EB2F0AFFDC5}" presName="thickLine" presStyleLbl="alignNode1" presStyleIdx="3" presStyleCnt="5"/>
      <dgm:spPr/>
    </dgm:pt>
    <dgm:pt modelId="{E59636F0-9645-450A-923F-36627B360EF2}" type="pres">
      <dgm:prSet presAssocID="{C8B0B790-2F2D-4733-80A8-3EB2F0AFFDC5}" presName="horz1" presStyleCnt="0"/>
      <dgm:spPr/>
    </dgm:pt>
    <dgm:pt modelId="{B9DF68AB-F6E1-474C-A28E-B39EDDD758AB}" type="pres">
      <dgm:prSet presAssocID="{C8B0B790-2F2D-4733-80A8-3EB2F0AFFDC5}" presName="tx1" presStyleLbl="revTx" presStyleIdx="3" presStyleCnt="5"/>
      <dgm:spPr/>
    </dgm:pt>
    <dgm:pt modelId="{CEF7F1BC-FA24-4BC9-B66E-4FD1E00F7DE6}" type="pres">
      <dgm:prSet presAssocID="{C8B0B790-2F2D-4733-80A8-3EB2F0AFFDC5}" presName="vert1" presStyleCnt="0"/>
      <dgm:spPr/>
    </dgm:pt>
    <dgm:pt modelId="{393385C5-1315-4D5E-BA6C-CAED5696DB68}" type="pres">
      <dgm:prSet presAssocID="{2422B0DF-F842-4594-98E1-D5A326301F96}" presName="thickLine" presStyleLbl="alignNode1" presStyleIdx="4" presStyleCnt="5"/>
      <dgm:spPr/>
    </dgm:pt>
    <dgm:pt modelId="{C0E30B61-8449-482B-B2F2-6CDAE1F1EB8C}" type="pres">
      <dgm:prSet presAssocID="{2422B0DF-F842-4594-98E1-D5A326301F96}" presName="horz1" presStyleCnt="0"/>
      <dgm:spPr/>
    </dgm:pt>
    <dgm:pt modelId="{BE0BBEF5-21E3-4401-AEFC-10FDAC25E4D2}" type="pres">
      <dgm:prSet presAssocID="{2422B0DF-F842-4594-98E1-D5A326301F96}" presName="tx1" presStyleLbl="revTx" presStyleIdx="4" presStyleCnt="5"/>
      <dgm:spPr/>
    </dgm:pt>
    <dgm:pt modelId="{1A03C730-DEC1-427E-B319-0703DB3C6E3C}" type="pres">
      <dgm:prSet presAssocID="{2422B0DF-F842-4594-98E1-D5A326301F96}" presName="vert1" presStyleCnt="0"/>
      <dgm:spPr/>
    </dgm:pt>
  </dgm:ptLst>
  <dgm:cxnLst>
    <dgm:cxn modelId="{ECE8CF18-224B-4439-811D-FB528C77A64B}" type="presOf" srcId="{7146F949-F0A1-4157-BA14-D964C65014F2}" destId="{CD3AFF95-ADD7-49DB-8119-EA81047C0254}" srcOrd="0" destOrd="0" presId="urn:microsoft.com/office/officeart/2008/layout/LinedList"/>
    <dgm:cxn modelId="{2235BA1B-CFA3-4C49-A3DC-75FBB1032CF4}" srcId="{79900A45-494B-4257-9B62-BE95AE4B90C1}" destId="{8131A00F-799D-4F4C-9D2C-1FC07BF0FE42}" srcOrd="0" destOrd="0" parTransId="{E2A25127-1267-4EFF-881F-BFFF2D3249C7}" sibTransId="{597099CE-A048-4B18-9C41-AEF163D23315}"/>
    <dgm:cxn modelId="{8EC9F541-21D5-4EC5-BA9F-E7630A333548}" srcId="{79900A45-494B-4257-9B62-BE95AE4B90C1}" destId="{E8B1F10E-B916-4E7E-978D-96B2E6DBC7BB}" srcOrd="1" destOrd="0" parTransId="{31FCE176-2862-4511-9052-4FCB2AE85674}" sibTransId="{EF14F2BC-C4BF-484A-BCC3-BA69D9308174}"/>
    <dgm:cxn modelId="{E3B3074F-7E36-454E-A9F8-A9CF878A5938}" type="presOf" srcId="{8131A00F-799D-4F4C-9D2C-1FC07BF0FE42}" destId="{F5D14EB8-245A-488D-BB21-10420B740843}" srcOrd="0" destOrd="0" presId="urn:microsoft.com/office/officeart/2008/layout/LinedList"/>
    <dgm:cxn modelId="{500F5B7F-553D-49A7-AD4F-EB9FDA850BC0}" srcId="{79900A45-494B-4257-9B62-BE95AE4B90C1}" destId="{2422B0DF-F842-4594-98E1-D5A326301F96}" srcOrd="4" destOrd="0" parTransId="{462F482E-A506-4895-9FF5-73BEAE0AADE5}" sibTransId="{9E675BBD-E055-42CF-9801-D87FA254075C}"/>
    <dgm:cxn modelId="{E4A65A83-0A60-44DA-897D-5E1144AC8E47}" srcId="{79900A45-494B-4257-9B62-BE95AE4B90C1}" destId="{7146F949-F0A1-4157-BA14-D964C65014F2}" srcOrd="2" destOrd="0" parTransId="{6E77B620-D3FB-44BD-A1EF-3480F3FE5CFF}" sibTransId="{C8E07921-F488-4DFD-8E23-C5E1F7E061A6}"/>
    <dgm:cxn modelId="{5D7BB089-8C77-43BC-846A-ABBE7490F391}" type="presOf" srcId="{C8B0B790-2F2D-4733-80A8-3EB2F0AFFDC5}" destId="{B9DF68AB-F6E1-474C-A28E-B39EDDD758AB}" srcOrd="0" destOrd="0" presId="urn:microsoft.com/office/officeart/2008/layout/LinedList"/>
    <dgm:cxn modelId="{F4B04F8D-9E96-46DC-917E-683ACBC50D97}" srcId="{79900A45-494B-4257-9B62-BE95AE4B90C1}" destId="{C8B0B790-2F2D-4733-80A8-3EB2F0AFFDC5}" srcOrd="3" destOrd="0" parTransId="{DBE0E6A9-28CF-4FB1-A332-167A3D246994}" sibTransId="{4014CB25-122C-49BC-87CE-16CF1EC8DDAA}"/>
    <dgm:cxn modelId="{6CF3C0AE-D553-4EE3-B94F-5B38F14AE277}" type="presOf" srcId="{2422B0DF-F842-4594-98E1-D5A326301F96}" destId="{BE0BBEF5-21E3-4401-AEFC-10FDAC25E4D2}" srcOrd="0" destOrd="0" presId="urn:microsoft.com/office/officeart/2008/layout/LinedList"/>
    <dgm:cxn modelId="{8DA30EAF-0536-45F5-B68C-F9D4F41CD757}" type="presOf" srcId="{E8B1F10E-B916-4E7E-978D-96B2E6DBC7BB}" destId="{CF3CA050-BD8F-4770-8FEA-3378D72170C7}" srcOrd="0" destOrd="0" presId="urn:microsoft.com/office/officeart/2008/layout/LinedList"/>
    <dgm:cxn modelId="{FE1B74CC-2762-4382-8277-CDFFD8DC087D}" type="presOf" srcId="{79900A45-494B-4257-9B62-BE95AE4B90C1}" destId="{6074EA6C-2C22-4F97-9B60-59003E592263}" srcOrd="0" destOrd="0" presId="urn:microsoft.com/office/officeart/2008/layout/LinedList"/>
    <dgm:cxn modelId="{9C33AC2A-5077-4514-B9A3-114C24986D53}" type="presParOf" srcId="{6074EA6C-2C22-4F97-9B60-59003E592263}" destId="{FBE2292E-5B27-49B8-A7BF-43AAC524EBAB}" srcOrd="0" destOrd="0" presId="urn:microsoft.com/office/officeart/2008/layout/LinedList"/>
    <dgm:cxn modelId="{EDDA9E8E-9329-41EB-B864-5C9863D5241B}" type="presParOf" srcId="{6074EA6C-2C22-4F97-9B60-59003E592263}" destId="{67B4C344-92A5-4933-9DAD-5FD329ED4898}" srcOrd="1" destOrd="0" presId="urn:microsoft.com/office/officeart/2008/layout/LinedList"/>
    <dgm:cxn modelId="{EF6D0149-C9DF-45EA-AD4F-686E44823051}" type="presParOf" srcId="{67B4C344-92A5-4933-9DAD-5FD329ED4898}" destId="{F5D14EB8-245A-488D-BB21-10420B740843}" srcOrd="0" destOrd="0" presId="urn:microsoft.com/office/officeart/2008/layout/LinedList"/>
    <dgm:cxn modelId="{7FF2CA76-366E-4C75-B4F1-BC0DEE632AFD}" type="presParOf" srcId="{67B4C344-92A5-4933-9DAD-5FD329ED4898}" destId="{F37330AC-6FFF-4A58-A234-8A85E4AD486D}" srcOrd="1" destOrd="0" presId="urn:microsoft.com/office/officeart/2008/layout/LinedList"/>
    <dgm:cxn modelId="{9CFC0CA8-F3E4-4A85-AA5A-638A1B6452B4}" type="presParOf" srcId="{6074EA6C-2C22-4F97-9B60-59003E592263}" destId="{2DD6989F-A7B4-4235-A7D4-BE50435B028A}" srcOrd="2" destOrd="0" presId="urn:microsoft.com/office/officeart/2008/layout/LinedList"/>
    <dgm:cxn modelId="{996D98E5-7DB4-4F08-B3D6-394A7770EB1A}" type="presParOf" srcId="{6074EA6C-2C22-4F97-9B60-59003E592263}" destId="{317226BF-12EC-44BD-B8BC-8892B843E346}" srcOrd="3" destOrd="0" presId="urn:microsoft.com/office/officeart/2008/layout/LinedList"/>
    <dgm:cxn modelId="{2898C80D-A136-4211-9204-CFED64D16216}" type="presParOf" srcId="{317226BF-12EC-44BD-B8BC-8892B843E346}" destId="{CF3CA050-BD8F-4770-8FEA-3378D72170C7}" srcOrd="0" destOrd="0" presId="urn:microsoft.com/office/officeart/2008/layout/LinedList"/>
    <dgm:cxn modelId="{EDCEB6E8-A658-4771-82D9-D40C8C6856D1}" type="presParOf" srcId="{317226BF-12EC-44BD-B8BC-8892B843E346}" destId="{BE9734F3-0CA6-44BB-AAE4-69B4C672C8F3}" srcOrd="1" destOrd="0" presId="urn:microsoft.com/office/officeart/2008/layout/LinedList"/>
    <dgm:cxn modelId="{DF68269A-F084-44B7-8CA9-8C71B9CCB0B2}" type="presParOf" srcId="{6074EA6C-2C22-4F97-9B60-59003E592263}" destId="{3F73056F-7625-4CA8-91B7-F5DE1D115DE7}" srcOrd="4" destOrd="0" presId="urn:microsoft.com/office/officeart/2008/layout/LinedList"/>
    <dgm:cxn modelId="{9324AF57-67B6-467B-BE1D-C87DD4D72EC1}" type="presParOf" srcId="{6074EA6C-2C22-4F97-9B60-59003E592263}" destId="{FF5367A1-745A-44CB-9903-3625B019C3D6}" srcOrd="5" destOrd="0" presId="urn:microsoft.com/office/officeart/2008/layout/LinedList"/>
    <dgm:cxn modelId="{6EA78817-5B9B-423E-A646-C2667394F466}" type="presParOf" srcId="{FF5367A1-745A-44CB-9903-3625B019C3D6}" destId="{CD3AFF95-ADD7-49DB-8119-EA81047C0254}" srcOrd="0" destOrd="0" presId="urn:microsoft.com/office/officeart/2008/layout/LinedList"/>
    <dgm:cxn modelId="{85538DF2-B90F-411E-8449-6A1379F29B26}" type="presParOf" srcId="{FF5367A1-745A-44CB-9903-3625B019C3D6}" destId="{7C2D518C-1C07-401F-B84C-0F741E5F906B}" srcOrd="1" destOrd="0" presId="urn:microsoft.com/office/officeart/2008/layout/LinedList"/>
    <dgm:cxn modelId="{88512563-9812-4882-A898-DF7B778E738B}" type="presParOf" srcId="{6074EA6C-2C22-4F97-9B60-59003E592263}" destId="{883FE30C-2E2D-47DE-80F3-3D7297433564}" srcOrd="6" destOrd="0" presId="urn:microsoft.com/office/officeart/2008/layout/LinedList"/>
    <dgm:cxn modelId="{6328ABEC-B7A5-461A-99D9-DC4E897B00C1}" type="presParOf" srcId="{6074EA6C-2C22-4F97-9B60-59003E592263}" destId="{E59636F0-9645-450A-923F-36627B360EF2}" srcOrd="7" destOrd="0" presId="urn:microsoft.com/office/officeart/2008/layout/LinedList"/>
    <dgm:cxn modelId="{16502B2C-D052-4C4D-8F0C-9CB42CADD6AE}" type="presParOf" srcId="{E59636F0-9645-450A-923F-36627B360EF2}" destId="{B9DF68AB-F6E1-474C-A28E-B39EDDD758AB}" srcOrd="0" destOrd="0" presId="urn:microsoft.com/office/officeart/2008/layout/LinedList"/>
    <dgm:cxn modelId="{B2D59518-0E77-45F7-9566-D3A548E233E6}" type="presParOf" srcId="{E59636F0-9645-450A-923F-36627B360EF2}" destId="{CEF7F1BC-FA24-4BC9-B66E-4FD1E00F7DE6}" srcOrd="1" destOrd="0" presId="urn:microsoft.com/office/officeart/2008/layout/LinedList"/>
    <dgm:cxn modelId="{701FCAEC-78EA-4F88-86D3-53D530431EF8}" type="presParOf" srcId="{6074EA6C-2C22-4F97-9B60-59003E592263}" destId="{393385C5-1315-4D5E-BA6C-CAED5696DB68}" srcOrd="8" destOrd="0" presId="urn:microsoft.com/office/officeart/2008/layout/LinedList"/>
    <dgm:cxn modelId="{D1AD5362-0C8D-4E44-BDFF-4840403D69E8}" type="presParOf" srcId="{6074EA6C-2C22-4F97-9B60-59003E592263}" destId="{C0E30B61-8449-482B-B2F2-6CDAE1F1EB8C}" srcOrd="9" destOrd="0" presId="urn:microsoft.com/office/officeart/2008/layout/LinedList"/>
    <dgm:cxn modelId="{124CCE97-F4B1-49E2-9039-68E891C64342}" type="presParOf" srcId="{C0E30B61-8449-482B-B2F2-6CDAE1F1EB8C}" destId="{BE0BBEF5-21E3-4401-AEFC-10FDAC25E4D2}" srcOrd="0" destOrd="0" presId="urn:microsoft.com/office/officeart/2008/layout/LinedList"/>
    <dgm:cxn modelId="{67D8F0F1-BA4E-4DFD-841B-1FCE4C714BAC}" type="presParOf" srcId="{C0E30B61-8449-482B-B2F2-6CDAE1F1EB8C}" destId="{1A03C730-DEC1-427E-B319-0703DB3C6E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900A45-494B-4257-9B62-BE95AE4B90C1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131A00F-799D-4F4C-9D2C-1FC07BF0FE42}">
      <dgm:prSet/>
      <dgm:spPr/>
      <dgm:t>
        <a:bodyPr/>
        <a:lstStyle/>
        <a:p>
          <a:pPr algn="l"/>
          <a:r>
            <a:rPr lang="en-US" b="0" dirty="0"/>
            <a:t>              Background</a:t>
          </a:r>
        </a:p>
      </dgm:t>
    </dgm:pt>
    <dgm:pt modelId="{E2A25127-1267-4EFF-881F-BFFF2D3249C7}" type="parTrans" cxnId="{2235BA1B-CFA3-4C49-A3DC-75FBB1032CF4}">
      <dgm:prSet/>
      <dgm:spPr/>
      <dgm:t>
        <a:bodyPr/>
        <a:lstStyle/>
        <a:p>
          <a:pPr algn="l"/>
          <a:endParaRPr lang="en-US"/>
        </a:p>
      </dgm:t>
    </dgm:pt>
    <dgm:pt modelId="{597099CE-A048-4B18-9C41-AEF163D23315}" type="sibTrans" cxnId="{2235BA1B-CFA3-4C49-A3DC-75FBB1032CF4}">
      <dgm:prSet/>
      <dgm:spPr/>
      <dgm:t>
        <a:bodyPr/>
        <a:lstStyle/>
        <a:p>
          <a:pPr algn="l"/>
          <a:endParaRPr lang="en-US"/>
        </a:p>
      </dgm:t>
    </dgm:pt>
    <dgm:pt modelId="{E8B1F10E-B916-4E7E-978D-96B2E6DBC7BB}">
      <dgm:prSet/>
      <dgm:spPr/>
      <dgm:t>
        <a:bodyPr/>
        <a:lstStyle/>
        <a:p>
          <a:pPr algn="l"/>
          <a:r>
            <a:rPr lang="en-US" dirty="0"/>
            <a:t>                                                            Algorithm</a:t>
          </a:r>
        </a:p>
      </dgm:t>
    </dgm:pt>
    <dgm:pt modelId="{31FCE176-2862-4511-9052-4FCB2AE85674}" type="parTrans" cxnId="{8EC9F541-21D5-4EC5-BA9F-E7630A333548}">
      <dgm:prSet/>
      <dgm:spPr/>
      <dgm:t>
        <a:bodyPr/>
        <a:lstStyle/>
        <a:p>
          <a:pPr algn="l"/>
          <a:endParaRPr lang="en-US"/>
        </a:p>
      </dgm:t>
    </dgm:pt>
    <dgm:pt modelId="{EF14F2BC-C4BF-484A-BCC3-BA69D9308174}" type="sibTrans" cxnId="{8EC9F541-21D5-4EC5-BA9F-E7630A333548}">
      <dgm:prSet/>
      <dgm:spPr/>
      <dgm:t>
        <a:bodyPr/>
        <a:lstStyle/>
        <a:p>
          <a:pPr algn="l"/>
          <a:endParaRPr lang="en-US"/>
        </a:p>
      </dgm:t>
    </dgm:pt>
    <dgm:pt modelId="{7146F949-F0A1-4157-BA14-D964C65014F2}">
      <dgm:prSet/>
      <dgm:spPr/>
      <dgm:t>
        <a:bodyPr/>
        <a:lstStyle/>
        <a:p>
          <a:pPr algn="l"/>
          <a:r>
            <a:rPr lang="en-US" dirty="0"/>
            <a:t>                Hardware</a:t>
          </a:r>
        </a:p>
      </dgm:t>
    </dgm:pt>
    <dgm:pt modelId="{6E77B620-D3FB-44BD-A1EF-3480F3FE5CFF}" type="parTrans" cxnId="{E4A65A83-0A60-44DA-897D-5E1144AC8E47}">
      <dgm:prSet/>
      <dgm:spPr/>
      <dgm:t>
        <a:bodyPr/>
        <a:lstStyle/>
        <a:p>
          <a:pPr algn="l"/>
          <a:endParaRPr lang="en-US"/>
        </a:p>
      </dgm:t>
    </dgm:pt>
    <dgm:pt modelId="{C8E07921-F488-4DFD-8E23-C5E1F7E061A6}" type="sibTrans" cxnId="{E4A65A83-0A60-44DA-897D-5E1144AC8E47}">
      <dgm:prSet/>
      <dgm:spPr/>
      <dgm:t>
        <a:bodyPr/>
        <a:lstStyle/>
        <a:p>
          <a:pPr algn="l"/>
          <a:endParaRPr lang="en-US"/>
        </a:p>
      </dgm:t>
    </dgm:pt>
    <dgm:pt modelId="{C8B0B790-2F2D-4733-80A8-3EB2F0AFFDC5}">
      <dgm:prSet/>
      <dgm:spPr/>
      <dgm:t>
        <a:bodyPr/>
        <a:lstStyle/>
        <a:p>
          <a:pPr algn="l"/>
          <a:r>
            <a:rPr lang="en-US" b="1" dirty="0"/>
            <a:t>                                                            </a:t>
          </a:r>
          <a:r>
            <a:rPr lang="en-US" b="1" dirty="0">
              <a:solidFill>
                <a:schemeClr val="accent6">
                  <a:lumMod val="75000"/>
                </a:schemeClr>
              </a:solidFill>
            </a:rPr>
            <a:t>Evaluation      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/>
            <a:t>        </a:t>
          </a:r>
        </a:p>
      </dgm:t>
    </dgm:pt>
    <dgm:pt modelId="{DBE0E6A9-28CF-4FB1-A332-167A3D246994}" type="parTrans" cxnId="{F4B04F8D-9E96-46DC-917E-683ACBC50D97}">
      <dgm:prSet/>
      <dgm:spPr/>
      <dgm:t>
        <a:bodyPr/>
        <a:lstStyle/>
        <a:p>
          <a:pPr algn="l"/>
          <a:endParaRPr lang="en-US"/>
        </a:p>
      </dgm:t>
    </dgm:pt>
    <dgm:pt modelId="{4014CB25-122C-49BC-87CE-16CF1EC8DDAA}" type="sibTrans" cxnId="{F4B04F8D-9E96-46DC-917E-683ACBC50D97}">
      <dgm:prSet/>
      <dgm:spPr/>
      <dgm:t>
        <a:bodyPr/>
        <a:lstStyle/>
        <a:p>
          <a:pPr algn="l"/>
          <a:endParaRPr lang="en-US"/>
        </a:p>
      </dgm:t>
    </dgm:pt>
    <dgm:pt modelId="{2422B0DF-F842-4594-98E1-D5A326301F96}">
      <dgm:prSet/>
      <dgm:spPr/>
      <dgm:t>
        <a:bodyPr/>
        <a:lstStyle/>
        <a:p>
          <a:pPr algn="l"/>
          <a:r>
            <a:rPr lang="en-US" dirty="0"/>
            <a:t>               Conclusion</a:t>
          </a:r>
        </a:p>
      </dgm:t>
    </dgm:pt>
    <dgm:pt modelId="{462F482E-A506-4895-9FF5-73BEAE0AADE5}" type="parTrans" cxnId="{500F5B7F-553D-49A7-AD4F-EB9FDA850BC0}">
      <dgm:prSet/>
      <dgm:spPr/>
      <dgm:t>
        <a:bodyPr/>
        <a:lstStyle/>
        <a:p>
          <a:pPr algn="l"/>
          <a:endParaRPr lang="en-US"/>
        </a:p>
      </dgm:t>
    </dgm:pt>
    <dgm:pt modelId="{9E675BBD-E055-42CF-9801-D87FA254075C}" type="sibTrans" cxnId="{500F5B7F-553D-49A7-AD4F-EB9FDA850BC0}">
      <dgm:prSet/>
      <dgm:spPr/>
      <dgm:t>
        <a:bodyPr/>
        <a:lstStyle/>
        <a:p>
          <a:pPr algn="l"/>
          <a:endParaRPr lang="en-US"/>
        </a:p>
      </dgm:t>
    </dgm:pt>
    <dgm:pt modelId="{6074EA6C-2C22-4F97-9B60-59003E592263}" type="pres">
      <dgm:prSet presAssocID="{79900A45-494B-4257-9B62-BE95AE4B90C1}" presName="vert0" presStyleCnt="0">
        <dgm:presLayoutVars>
          <dgm:dir/>
          <dgm:animOne val="branch"/>
          <dgm:animLvl val="lvl"/>
        </dgm:presLayoutVars>
      </dgm:prSet>
      <dgm:spPr/>
    </dgm:pt>
    <dgm:pt modelId="{FBE2292E-5B27-49B8-A7BF-43AAC524EBAB}" type="pres">
      <dgm:prSet presAssocID="{8131A00F-799D-4F4C-9D2C-1FC07BF0FE42}" presName="thickLine" presStyleLbl="alignNode1" presStyleIdx="0" presStyleCnt="5"/>
      <dgm:spPr/>
    </dgm:pt>
    <dgm:pt modelId="{67B4C344-92A5-4933-9DAD-5FD329ED4898}" type="pres">
      <dgm:prSet presAssocID="{8131A00F-799D-4F4C-9D2C-1FC07BF0FE42}" presName="horz1" presStyleCnt="0"/>
      <dgm:spPr/>
    </dgm:pt>
    <dgm:pt modelId="{F5D14EB8-245A-488D-BB21-10420B740843}" type="pres">
      <dgm:prSet presAssocID="{8131A00F-799D-4F4C-9D2C-1FC07BF0FE42}" presName="tx1" presStyleLbl="revTx" presStyleIdx="0" presStyleCnt="5"/>
      <dgm:spPr/>
    </dgm:pt>
    <dgm:pt modelId="{F37330AC-6FFF-4A58-A234-8A85E4AD486D}" type="pres">
      <dgm:prSet presAssocID="{8131A00F-799D-4F4C-9D2C-1FC07BF0FE42}" presName="vert1" presStyleCnt="0"/>
      <dgm:spPr/>
    </dgm:pt>
    <dgm:pt modelId="{2DD6989F-A7B4-4235-A7D4-BE50435B028A}" type="pres">
      <dgm:prSet presAssocID="{E8B1F10E-B916-4E7E-978D-96B2E6DBC7BB}" presName="thickLine" presStyleLbl="alignNode1" presStyleIdx="1" presStyleCnt="5"/>
      <dgm:spPr/>
    </dgm:pt>
    <dgm:pt modelId="{317226BF-12EC-44BD-B8BC-8892B843E346}" type="pres">
      <dgm:prSet presAssocID="{E8B1F10E-B916-4E7E-978D-96B2E6DBC7BB}" presName="horz1" presStyleCnt="0"/>
      <dgm:spPr/>
    </dgm:pt>
    <dgm:pt modelId="{CF3CA050-BD8F-4770-8FEA-3378D72170C7}" type="pres">
      <dgm:prSet presAssocID="{E8B1F10E-B916-4E7E-978D-96B2E6DBC7BB}" presName="tx1" presStyleLbl="revTx" presStyleIdx="1" presStyleCnt="5"/>
      <dgm:spPr/>
    </dgm:pt>
    <dgm:pt modelId="{BE9734F3-0CA6-44BB-AAE4-69B4C672C8F3}" type="pres">
      <dgm:prSet presAssocID="{E8B1F10E-B916-4E7E-978D-96B2E6DBC7BB}" presName="vert1" presStyleCnt="0"/>
      <dgm:spPr/>
    </dgm:pt>
    <dgm:pt modelId="{3F73056F-7625-4CA8-91B7-F5DE1D115DE7}" type="pres">
      <dgm:prSet presAssocID="{7146F949-F0A1-4157-BA14-D964C65014F2}" presName="thickLine" presStyleLbl="alignNode1" presStyleIdx="2" presStyleCnt="5"/>
      <dgm:spPr/>
    </dgm:pt>
    <dgm:pt modelId="{FF5367A1-745A-44CB-9903-3625B019C3D6}" type="pres">
      <dgm:prSet presAssocID="{7146F949-F0A1-4157-BA14-D964C65014F2}" presName="horz1" presStyleCnt="0"/>
      <dgm:spPr/>
    </dgm:pt>
    <dgm:pt modelId="{CD3AFF95-ADD7-49DB-8119-EA81047C0254}" type="pres">
      <dgm:prSet presAssocID="{7146F949-F0A1-4157-BA14-D964C65014F2}" presName="tx1" presStyleLbl="revTx" presStyleIdx="2" presStyleCnt="5"/>
      <dgm:spPr/>
    </dgm:pt>
    <dgm:pt modelId="{7C2D518C-1C07-401F-B84C-0F741E5F906B}" type="pres">
      <dgm:prSet presAssocID="{7146F949-F0A1-4157-BA14-D964C65014F2}" presName="vert1" presStyleCnt="0"/>
      <dgm:spPr/>
    </dgm:pt>
    <dgm:pt modelId="{883FE30C-2E2D-47DE-80F3-3D7297433564}" type="pres">
      <dgm:prSet presAssocID="{C8B0B790-2F2D-4733-80A8-3EB2F0AFFDC5}" presName="thickLine" presStyleLbl="alignNode1" presStyleIdx="3" presStyleCnt="5"/>
      <dgm:spPr/>
    </dgm:pt>
    <dgm:pt modelId="{E59636F0-9645-450A-923F-36627B360EF2}" type="pres">
      <dgm:prSet presAssocID="{C8B0B790-2F2D-4733-80A8-3EB2F0AFFDC5}" presName="horz1" presStyleCnt="0"/>
      <dgm:spPr/>
    </dgm:pt>
    <dgm:pt modelId="{B9DF68AB-F6E1-474C-A28E-B39EDDD758AB}" type="pres">
      <dgm:prSet presAssocID="{C8B0B790-2F2D-4733-80A8-3EB2F0AFFDC5}" presName="tx1" presStyleLbl="revTx" presStyleIdx="3" presStyleCnt="5"/>
      <dgm:spPr/>
    </dgm:pt>
    <dgm:pt modelId="{CEF7F1BC-FA24-4BC9-B66E-4FD1E00F7DE6}" type="pres">
      <dgm:prSet presAssocID="{C8B0B790-2F2D-4733-80A8-3EB2F0AFFDC5}" presName="vert1" presStyleCnt="0"/>
      <dgm:spPr/>
    </dgm:pt>
    <dgm:pt modelId="{393385C5-1315-4D5E-BA6C-CAED5696DB68}" type="pres">
      <dgm:prSet presAssocID="{2422B0DF-F842-4594-98E1-D5A326301F96}" presName="thickLine" presStyleLbl="alignNode1" presStyleIdx="4" presStyleCnt="5"/>
      <dgm:spPr/>
    </dgm:pt>
    <dgm:pt modelId="{C0E30B61-8449-482B-B2F2-6CDAE1F1EB8C}" type="pres">
      <dgm:prSet presAssocID="{2422B0DF-F842-4594-98E1-D5A326301F96}" presName="horz1" presStyleCnt="0"/>
      <dgm:spPr/>
    </dgm:pt>
    <dgm:pt modelId="{BE0BBEF5-21E3-4401-AEFC-10FDAC25E4D2}" type="pres">
      <dgm:prSet presAssocID="{2422B0DF-F842-4594-98E1-D5A326301F96}" presName="tx1" presStyleLbl="revTx" presStyleIdx="4" presStyleCnt="5"/>
      <dgm:spPr/>
    </dgm:pt>
    <dgm:pt modelId="{1A03C730-DEC1-427E-B319-0703DB3C6E3C}" type="pres">
      <dgm:prSet presAssocID="{2422B0DF-F842-4594-98E1-D5A326301F96}" presName="vert1" presStyleCnt="0"/>
      <dgm:spPr/>
    </dgm:pt>
  </dgm:ptLst>
  <dgm:cxnLst>
    <dgm:cxn modelId="{ECE8CF18-224B-4439-811D-FB528C77A64B}" type="presOf" srcId="{7146F949-F0A1-4157-BA14-D964C65014F2}" destId="{CD3AFF95-ADD7-49DB-8119-EA81047C0254}" srcOrd="0" destOrd="0" presId="urn:microsoft.com/office/officeart/2008/layout/LinedList"/>
    <dgm:cxn modelId="{2235BA1B-CFA3-4C49-A3DC-75FBB1032CF4}" srcId="{79900A45-494B-4257-9B62-BE95AE4B90C1}" destId="{8131A00F-799D-4F4C-9D2C-1FC07BF0FE42}" srcOrd="0" destOrd="0" parTransId="{E2A25127-1267-4EFF-881F-BFFF2D3249C7}" sibTransId="{597099CE-A048-4B18-9C41-AEF163D23315}"/>
    <dgm:cxn modelId="{8EC9F541-21D5-4EC5-BA9F-E7630A333548}" srcId="{79900A45-494B-4257-9B62-BE95AE4B90C1}" destId="{E8B1F10E-B916-4E7E-978D-96B2E6DBC7BB}" srcOrd="1" destOrd="0" parTransId="{31FCE176-2862-4511-9052-4FCB2AE85674}" sibTransId="{EF14F2BC-C4BF-484A-BCC3-BA69D9308174}"/>
    <dgm:cxn modelId="{E3B3074F-7E36-454E-A9F8-A9CF878A5938}" type="presOf" srcId="{8131A00F-799D-4F4C-9D2C-1FC07BF0FE42}" destId="{F5D14EB8-245A-488D-BB21-10420B740843}" srcOrd="0" destOrd="0" presId="urn:microsoft.com/office/officeart/2008/layout/LinedList"/>
    <dgm:cxn modelId="{500F5B7F-553D-49A7-AD4F-EB9FDA850BC0}" srcId="{79900A45-494B-4257-9B62-BE95AE4B90C1}" destId="{2422B0DF-F842-4594-98E1-D5A326301F96}" srcOrd="4" destOrd="0" parTransId="{462F482E-A506-4895-9FF5-73BEAE0AADE5}" sibTransId="{9E675BBD-E055-42CF-9801-D87FA254075C}"/>
    <dgm:cxn modelId="{E4A65A83-0A60-44DA-897D-5E1144AC8E47}" srcId="{79900A45-494B-4257-9B62-BE95AE4B90C1}" destId="{7146F949-F0A1-4157-BA14-D964C65014F2}" srcOrd="2" destOrd="0" parTransId="{6E77B620-D3FB-44BD-A1EF-3480F3FE5CFF}" sibTransId="{C8E07921-F488-4DFD-8E23-C5E1F7E061A6}"/>
    <dgm:cxn modelId="{5D7BB089-8C77-43BC-846A-ABBE7490F391}" type="presOf" srcId="{C8B0B790-2F2D-4733-80A8-3EB2F0AFFDC5}" destId="{B9DF68AB-F6E1-474C-A28E-B39EDDD758AB}" srcOrd="0" destOrd="0" presId="urn:microsoft.com/office/officeart/2008/layout/LinedList"/>
    <dgm:cxn modelId="{F4B04F8D-9E96-46DC-917E-683ACBC50D97}" srcId="{79900A45-494B-4257-9B62-BE95AE4B90C1}" destId="{C8B0B790-2F2D-4733-80A8-3EB2F0AFFDC5}" srcOrd="3" destOrd="0" parTransId="{DBE0E6A9-28CF-4FB1-A332-167A3D246994}" sibTransId="{4014CB25-122C-49BC-87CE-16CF1EC8DDAA}"/>
    <dgm:cxn modelId="{6CF3C0AE-D553-4EE3-B94F-5B38F14AE277}" type="presOf" srcId="{2422B0DF-F842-4594-98E1-D5A326301F96}" destId="{BE0BBEF5-21E3-4401-AEFC-10FDAC25E4D2}" srcOrd="0" destOrd="0" presId="urn:microsoft.com/office/officeart/2008/layout/LinedList"/>
    <dgm:cxn modelId="{8DA30EAF-0536-45F5-B68C-F9D4F41CD757}" type="presOf" srcId="{E8B1F10E-B916-4E7E-978D-96B2E6DBC7BB}" destId="{CF3CA050-BD8F-4770-8FEA-3378D72170C7}" srcOrd="0" destOrd="0" presId="urn:microsoft.com/office/officeart/2008/layout/LinedList"/>
    <dgm:cxn modelId="{FE1B74CC-2762-4382-8277-CDFFD8DC087D}" type="presOf" srcId="{79900A45-494B-4257-9B62-BE95AE4B90C1}" destId="{6074EA6C-2C22-4F97-9B60-59003E592263}" srcOrd="0" destOrd="0" presId="urn:microsoft.com/office/officeart/2008/layout/LinedList"/>
    <dgm:cxn modelId="{9C33AC2A-5077-4514-B9A3-114C24986D53}" type="presParOf" srcId="{6074EA6C-2C22-4F97-9B60-59003E592263}" destId="{FBE2292E-5B27-49B8-A7BF-43AAC524EBAB}" srcOrd="0" destOrd="0" presId="urn:microsoft.com/office/officeart/2008/layout/LinedList"/>
    <dgm:cxn modelId="{EDDA9E8E-9329-41EB-B864-5C9863D5241B}" type="presParOf" srcId="{6074EA6C-2C22-4F97-9B60-59003E592263}" destId="{67B4C344-92A5-4933-9DAD-5FD329ED4898}" srcOrd="1" destOrd="0" presId="urn:microsoft.com/office/officeart/2008/layout/LinedList"/>
    <dgm:cxn modelId="{EF6D0149-C9DF-45EA-AD4F-686E44823051}" type="presParOf" srcId="{67B4C344-92A5-4933-9DAD-5FD329ED4898}" destId="{F5D14EB8-245A-488D-BB21-10420B740843}" srcOrd="0" destOrd="0" presId="urn:microsoft.com/office/officeart/2008/layout/LinedList"/>
    <dgm:cxn modelId="{7FF2CA76-366E-4C75-B4F1-BC0DEE632AFD}" type="presParOf" srcId="{67B4C344-92A5-4933-9DAD-5FD329ED4898}" destId="{F37330AC-6FFF-4A58-A234-8A85E4AD486D}" srcOrd="1" destOrd="0" presId="urn:microsoft.com/office/officeart/2008/layout/LinedList"/>
    <dgm:cxn modelId="{9CFC0CA8-F3E4-4A85-AA5A-638A1B6452B4}" type="presParOf" srcId="{6074EA6C-2C22-4F97-9B60-59003E592263}" destId="{2DD6989F-A7B4-4235-A7D4-BE50435B028A}" srcOrd="2" destOrd="0" presId="urn:microsoft.com/office/officeart/2008/layout/LinedList"/>
    <dgm:cxn modelId="{996D98E5-7DB4-4F08-B3D6-394A7770EB1A}" type="presParOf" srcId="{6074EA6C-2C22-4F97-9B60-59003E592263}" destId="{317226BF-12EC-44BD-B8BC-8892B843E346}" srcOrd="3" destOrd="0" presId="urn:microsoft.com/office/officeart/2008/layout/LinedList"/>
    <dgm:cxn modelId="{2898C80D-A136-4211-9204-CFED64D16216}" type="presParOf" srcId="{317226BF-12EC-44BD-B8BC-8892B843E346}" destId="{CF3CA050-BD8F-4770-8FEA-3378D72170C7}" srcOrd="0" destOrd="0" presId="urn:microsoft.com/office/officeart/2008/layout/LinedList"/>
    <dgm:cxn modelId="{EDCEB6E8-A658-4771-82D9-D40C8C6856D1}" type="presParOf" srcId="{317226BF-12EC-44BD-B8BC-8892B843E346}" destId="{BE9734F3-0CA6-44BB-AAE4-69B4C672C8F3}" srcOrd="1" destOrd="0" presId="urn:microsoft.com/office/officeart/2008/layout/LinedList"/>
    <dgm:cxn modelId="{DF68269A-F084-44B7-8CA9-8C71B9CCB0B2}" type="presParOf" srcId="{6074EA6C-2C22-4F97-9B60-59003E592263}" destId="{3F73056F-7625-4CA8-91B7-F5DE1D115DE7}" srcOrd="4" destOrd="0" presId="urn:microsoft.com/office/officeart/2008/layout/LinedList"/>
    <dgm:cxn modelId="{9324AF57-67B6-467B-BE1D-C87DD4D72EC1}" type="presParOf" srcId="{6074EA6C-2C22-4F97-9B60-59003E592263}" destId="{FF5367A1-745A-44CB-9903-3625B019C3D6}" srcOrd="5" destOrd="0" presId="urn:microsoft.com/office/officeart/2008/layout/LinedList"/>
    <dgm:cxn modelId="{6EA78817-5B9B-423E-A646-C2667394F466}" type="presParOf" srcId="{FF5367A1-745A-44CB-9903-3625B019C3D6}" destId="{CD3AFF95-ADD7-49DB-8119-EA81047C0254}" srcOrd="0" destOrd="0" presId="urn:microsoft.com/office/officeart/2008/layout/LinedList"/>
    <dgm:cxn modelId="{85538DF2-B90F-411E-8449-6A1379F29B26}" type="presParOf" srcId="{FF5367A1-745A-44CB-9903-3625B019C3D6}" destId="{7C2D518C-1C07-401F-B84C-0F741E5F906B}" srcOrd="1" destOrd="0" presId="urn:microsoft.com/office/officeart/2008/layout/LinedList"/>
    <dgm:cxn modelId="{88512563-9812-4882-A898-DF7B778E738B}" type="presParOf" srcId="{6074EA6C-2C22-4F97-9B60-59003E592263}" destId="{883FE30C-2E2D-47DE-80F3-3D7297433564}" srcOrd="6" destOrd="0" presId="urn:microsoft.com/office/officeart/2008/layout/LinedList"/>
    <dgm:cxn modelId="{6328ABEC-B7A5-461A-99D9-DC4E897B00C1}" type="presParOf" srcId="{6074EA6C-2C22-4F97-9B60-59003E592263}" destId="{E59636F0-9645-450A-923F-36627B360EF2}" srcOrd="7" destOrd="0" presId="urn:microsoft.com/office/officeart/2008/layout/LinedList"/>
    <dgm:cxn modelId="{16502B2C-D052-4C4D-8F0C-9CB42CADD6AE}" type="presParOf" srcId="{E59636F0-9645-450A-923F-36627B360EF2}" destId="{B9DF68AB-F6E1-474C-A28E-B39EDDD758AB}" srcOrd="0" destOrd="0" presId="urn:microsoft.com/office/officeart/2008/layout/LinedList"/>
    <dgm:cxn modelId="{B2D59518-0E77-45F7-9566-D3A548E233E6}" type="presParOf" srcId="{E59636F0-9645-450A-923F-36627B360EF2}" destId="{CEF7F1BC-FA24-4BC9-B66E-4FD1E00F7DE6}" srcOrd="1" destOrd="0" presId="urn:microsoft.com/office/officeart/2008/layout/LinedList"/>
    <dgm:cxn modelId="{701FCAEC-78EA-4F88-86D3-53D530431EF8}" type="presParOf" srcId="{6074EA6C-2C22-4F97-9B60-59003E592263}" destId="{393385C5-1315-4D5E-BA6C-CAED5696DB68}" srcOrd="8" destOrd="0" presId="urn:microsoft.com/office/officeart/2008/layout/LinedList"/>
    <dgm:cxn modelId="{D1AD5362-0C8D-4E44-BDFF-4840403D69E8}" type="presParOf" srcId="{6074EA6C-2C22-4F97-9B60-59003E592263}" destId="{C0E30B61-8449-482B-B2F2-6CDAE1F1EB8C}" srcOrd="9" destOrd="0" presId="urn:microsoft.com/office/officeart/2008/layout/LinedList"/>
    <dgm:cxn modelId="{124CCE97-F4B1-49E2-9039-68E891C64342}" type="presParOf" srcId="{C0E30B61-8449-482B-B2F2-6CDAE1F1EB8C}" destId="{BE0BBEF5-21E3-4401-AEFC-10FDAC25E4D2}" srcOrd="0" destOrd="0" presId="urn:microsoft.com/office/officeart/2008/layout/LinedList"/>
    <dgm:cxn modelId="{67D8F0F1-BA4E-4DFD-841B-1FCE4C714BAC}" type="presParOf" srcId="{C0E30B61-8449-482B-B2F2-6CDAE1F1EB8C}" destId="{1A03C730-DEC1-427E-B319-0703DB3C6E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900A45-494B-4257-9B62-BE95AE4B90C1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131A00F-799D-4F4C-9D2C-1FC07BF0FE42}">
      <dgm:prSet/>
      <dgm:spPr/>
      <dgm:t>
        <a:bodyPr/>
        <a:lstStyle/>
        <a:p>
          <a:pPr algn="l"/>
          <a:r>
            <a:rPr lang="en-US" b="0" dirty="0"/>
            <a:t>              Background</a:t>
          </a:r>
        </a:p>
      </dgm:t>
    </dgm:pt>
    <dgm:pt modelId="{E2A25127-1267-4EFF-881F-BFFF2D3249C7}" type="parTrans" cxnId="{2235BA1B-CFA3-4C49-A3DC-75FBB1032CF4}">
      <dgm:prSet/>
      <dgm:spPr/>
      <dgm:t>
        <a:bodyPr/>
        <a:lstStyle/>
        <a:p>
          <a:pPr algn="l"/>
          <a:endParaRPr lang="en-US"/>
        </a:p>
      </dgm:t>
    </dgm:pt>
    <dgm:pt modelId="{597099CE-A048-4B18-9C41-AEF163D23315}" type="sibTrans" cxnId="{2235BA1B-CFA3-4C49-A3DC-75FBB1032CF4}">
      <dgm:prSet/>
      <dgm:spPr/>
      <dgm:t>
        <a:bodyPr/>
        <a:lstStyle/>
        <a:p>
          <a:pPr algn="l"/>
          <a:endParaRPr lang="en-US"/>
        </a:p>
      </dgm:t>
    </dgm:pt>
    <dgm:pt modelId="{E8B1F10E-B916-4E7E-978D-96B2E6DBC7BB}">
      <dgm:prSet/>
      <dgm:spPr/>
      <dgm:t>
        <a:bodyPr/>
        <a:lstStyle/>
        <a:p>
          <a:pPr algn="l"/>
          <a:r>
            <a:rPr lang="en-US" dirty="0"/>
            <a:t>                                                            Algorithm</a:t>
          </a:r>
        </a:p>
      </dgm:t>
    </dgm:pt>
    <dgm:pt modelId="{31FCE176-2862-4511-9052-4FCB2AE85674}" type="parTrans" cxnId="{8EC9F541-21D5-4EC5-BA9F-E7630A333548}">
      <dgm:prSet/>
      <dgm:spPr/>
      <dgm:t>
        <a:bodyPr/>
        <a:lstStyle/>
        <a:p>
          <a:pPr algn="l"/>
          <a:endParaRPr lang="en-US"/>
        </a:p>
      </dgm:t>
    </dgm:pt>
    <dgm:pt modelId="{EF14F2BC-C4BF-484A-BCC3-BA69D9308174}" type="sibTrans" cxnId="{8EC9F541-21D5-4EC5-BA9F-E7630A333548}">
      <dgm:prSet/>
      <dgm:spPr/>
      <dgm:t>
        <a:bodyPr/>
        <a:lstStyle/>
        <a:p>
          <a:pPr algn="l"/>
          <a:endParaRPr lang="en-US"/>
        </a:p>
      </dgm:t>
    </dgm:pt>
    <dgm:pt modelId="{7146F949-F0A1-4157-BA14-D964C65014F2}">
      <dgm:prSet/>
      <dgm:spPr/>
      <dgm:t>
        <a:bodyPr/>
        <a:lstStyle/>
        <a:p>
          <a:pPr algn="l"/>
          <a:r>
            <a:rPr lang="en-US" dirty="0"/>
            <a:t>                Hardware</a:t>
          </a:r>
        </a:p>
      </dgm:t>
    </dgm:pt>
    <dgm:pt modelId="{6E77B620-D3FB-44BD-A1EF-3480F3FE5CFF}" type="parTrans" cxnId="{E4A65A83-0A60-44DA-897D-5E1144AC8E47}">
      <dgm:prSet/>
      <dgm:spPr/>
      <dgm:t>
        <a:bodyPr/>
        <a:lstStyle/>
        <a:p>
          <a:pPr algn="l"/>
          <a:endParaRPr lang="en-US"/>
        </a:p>
      </dgm:t>
    </dgm:pt>
    <dgm:pt modelId="{C8E07921-F488-4DFD-8E23-C5E1F7E061A6}" type="sibTrans" cxnId="{E4A65A83-0A60-44DA-897D-5E1144AC8E47}">
      <dgm:prSet/>
      <dgm:spPr/>
      <dgm:t>
        <a:bodyPr/>
        <a:lstStyle/>
        <a:p>
          <a:pPr algn="l"/>
          <a:endParaRPr lang="en-US"/>
        </a:p>
      </dgm:t>
    </dgm:pt>
    <dgm:pt modelId="{C8B0B790-2F2D-4733-80A8-3EB2F0AFFDC5}">
      <dgm:prSet/>
      <dgm:spPr/>
      <dgm:t>
        <a:bodyPr/>
        <a:lstStyle/>
        <a:p>
          <a:pPr algn="l"/>
          <a:r>
            <a:rPr lang="en-US" dirty="0"/>
            <a:t>                                                            Evaluation               </a:t>
          </a:r>
        </a:p>
      </dgm:t>
    </dgm:pt>
    <dgm:pt modelId="{DBE0E6A9-28CF-4FB1-A332-167A3D246994}" type="parTrans" cxnId="{F4B04F8D-9E96-46DC-917E-683ACBC50D97}">
      <dgm:prSet/>
      <dgm:spPr/>
      <dgm:t>
        <a:bodyPr/>
        <a:lstStyle/>
        <a:p>
          <a:pPr algn="l"/>
          <a:endParaRPr lang="en-US"/>
        </a:p>
      </dgm:t>
    </dgm:pt>
    <dgm:pt modelId="{4014CB25-122C-49BC-87CE-16CF1EC8DDAA}" type="sibTrans" cxnId="{F4B04F8D-9E96-46DC-917E-683ACBC50D97}">
      <dgm:prSet/>
      <dgm:spPr/>
      <dgm:t>
        <a:bodyPr/>
        <a:lstStyle/>
        <a:p>
          <a:pPr algn="l"/>
          <a:endParaRPr lang="en-US"/>
        </a:p>
      </dgm:t>
    </dgm:pt>
    <dgm:pt modelId="{2422B0DF-F842-4594-98E1-D5A326301F96}">
      <dgm:prSet/>
      <dgm:spPr/>
      <dgm:t>
        <a:bodyPr/>
        <a:lstStyle/>
        <a:p>
          <a:pPr algn="l"/>
          <a:r>
            <a:rPr lang="en-US" dirty="0">
              <a:solidFill>
                <a:schemeClr val="accent6">
                  <a:lumMod val="75000"/>
                </a:schemeClr>
              </a:solidFill>
            </a:rPr>
            <a:t>               </a:t>
          </a:r>
          <a:r>
            <a:rPr lang="en-US" b="1" dirty="0">
              <a:solidFill>
                <a:schemeClr val="accent6">
                  <a:lumMod val="75000"/>
                </a:schemeClr>
              </a:solidFill>
            </a:rPr>
            <a:t>Conclusion</a:t>
          </a:r>
        </a:p>
      </dgm:t>
    </dgm:pt>
    <dgm:pt modelId="{462F482E-A506-4895-9FF5-73BEAE0AADE5}" type="parTrans" cxnId="{500F5B7F-553D-49A7-AD4F-EB9FDA850BC0}">
      <dgm:prSet/>
      <dgm:spPr/>
      <dgm:t>
        <a:bodyPr/>
        <a:lstStyle/>
        <a:p>
          <a:pPr algn="l"/>
          <a:endParaRPr lang="en-US"/>
        </a:p>
      </dgm:t>
    </dgm:pt>
    <dgm:pt modelId="{9E675BBD-E055-42CF-9801-D87FA254075C}" type="sibTrans" cxnId="{500F5B7F-553D-49A7-AD4F-EB9FDA850BC0}">
      <dgm:prSet/>
      <dgm:spPr/>
      <dgm:t>
        <a:bodyPr/>
        <a:lstStyle/>
        <a:p>
          <a:pPr algn="l"/>
          <a:endParaRPr lang="en-US"/>
        </a:p>
      </dgm:t>
    </dgm:pt>
    <dgm:pt modelId="{6074EA6C-2C22-4F97-9B60-59003E592263}" type="pres">
      <dgm:prSet presAssocID="{79900A45-494B-4257-9B62-BE95AE4B90C1}" presName="vert0" presStyleCnt="0">
        <dgm:presLayoutVars>
          <dgm:dir/>
          <dgm:animOne val="branch"/>
          <dgm:animLvl val="lvl"/>
        </dgm:presLayoutVars>
      </dgm:prSet>
      <dgm:spPr/>
    </dgm:pt>
    <dgm:pt modelId="{FBE2292E-5B27-49B8-A7BF-43AAC524EBAB}" type="pres">
      <dgm:prSet presAssocID="{8131A00F-799D-4F4C-9D2C-1FC07BF0FE42}" presName="thickLine" presStyleLbl="alignNode1" presStyleIdx="0" presStyleCnt="5"/>
      <dgm:spPr/>
    </dgm:pt>
    <dgm:pt modelId="{67B4C344-92A5-4933-9DAD-5FD329ED4898}" type="pres">
      <dgm:prSet presAssocID="{8131A00F-799D-4F4C-9D2C-1FC07BF0FE42}" presName="horz1" presStyleCnt="0"/>
      <dgm:spPr/>
    </dgm:pt>
    <dgm:pt modelId="{F5D14EB8-245A-488D-BB21-10420B740843}" type="pres">
      <dgm:prSet presAssocID="{8131A00F-799D-4F4C-9D2C-1FC07BF0FE42}" presName="tx1" presStyleLbl="revTx" presStyleIdx="0" presStyleCnt="5"/>
      <dgm:spPr/>
    </dgm:pt>
    <dgm:pt modelId="{F37330AC-6FFF-4A58-A234-8A85E4AD486D}" type="pres">
      <dgm:prSet presAssocID="{8131A00F-799D-4F4C-9D2C-1FC07BF0FE42}" presName="vert1" presStyleCnt="0"/>
      <dgm:spPr/>
    </dgm:pt>
    <dgm:pt modelId="{2DD6989F-A7B4-4235-A7D4-BE50435B028A}" type="pres">
      <dgm:prSet presAssocID="{E8B1F10E-B916-4E7E-978D-96B2E6DBC7BB}" presName="thickLine" presStyleLbl="alignNode1" presStyleIdx="1" presStyleCnt="5"/>
      <dgm:spPr/>
    </dgm:pt>
    <dgm:pt modelId="{317226BF-12EC-44BD-B8BC-8892B843E346}" type="pres">
      <dgm:prSet presAssocID="{E8B1F10E-B916-4E7E-978D-96B2E6DBC7BB}" presName="horz1" presStyleCnt="0"/>
      <dgm:spPr/>
    </dgm:pt>
    <dgm:pt modelId="{CF3CA050-BD8F-4770-8FEA-3378D72170C7}" type="pres">
      <dgm:prSet presAssocID="{E8B1F10E-B916-4E7E-978D-96B2E6DBC7BB}" presName="tx1" presStyleLbl="revTx" presStyleIdx="1" presStyleCnt="5"/>
      <dgm:spPr/>
    </dgm:pt>
    <dgm:pt modelId="{BE9734F3-0CA6-44BB-AAE4-69B4C672C8F3}" type="pres">
      <dgm:prSet presAssocID="{E8B1F10E-B916-4E7E-978D-96B2E6DBC7BB}" presName="vert1" presStyleCnt="0"/>
      <dgm:spPr/>
    </dgm:pt>
    <dgm:pt modelId="{3F73056F-7625-4CA8-91B7-F5DE1D115DE7}" type="pres">
      <dgm:prSet presAssocID="{7146F949-F0A1-4157-BA14-D964C65014F2}" presName="thickLine" presStyleLbl="alignNode1" presStyleIdx="2" presStyleCnt="5"/>
      <dgm:spPr/>
    </dgm:pt>
    <dgm:pt modelId="{FF5367A1-745A-44CB-9903-3625B019C3D6}" type="pres">
      <dgm:prSet presAssocID="{7146F949-F0A1-4157-BA14-D964C65014F2}" presName="horz1" presStyleCnt="0"/>
      <dgm:spPr/>
    </dgm:pt>
    <dgm:pt modelId="{CD3AFF95-ADD7-49DB-8119-EA81047C0254}" type="pres">
      <dgm:prSet presAssocID="{7146F949-F0A1-4157-BA14-D964C65014F2}" presName="tx1" presStyleLbl="revTx" presStyleIdx="2" presStyleCnt="5"/>
      <dgm:spPr/>
    </dgm:pt>
    <dgm:pt modelId="{7C2D518C-1C07-401F-B84C-0F741E5F906B}" type="pres">
      <dgm:prSet presAssocID="{7146F949-F0A1-4157-BA14-D964C65014F2}" presName="vert1" presStyleCnt="0"/>
      <dgm:spPr/>
    </dgm:pt>
    <dgm:pt modelId="{883FE30C-2E2D-47DE-80F3-3D7297433564}" type="pres">
      <dgm:prSet presAssocID="{C8B0B790-2F2D-4733-80A8-3EB2F0AFFDC5}" presName="thickLine" presStyleLbl="alignNode1" presStyleIdx="3" presStyleCnt="5"/>
      <dgm:spPr/>
    </dgm:pt>
    <dgm:pt modelId="{E59636F0-9645-450A-923F-36627B360EF2}" type="pres">
      <dgm:prSet presAssocID="{C8B0B790-2F2D-4733-80A8-3EB2F0AFFDC5}" presName="horz1" presStyleCnt="0"/>
      <dgm:spPr/>
    </dgm:pt>
    <dgm:pt modelId="{B9DF68AB-F6E1-474C-A28E-B39EDDD758AB}" type="pres">
      <dgm:prSet presAssocID="{C8B0B790-2F2D-4733-80A8-3EB2F0AFFDC5}" presName="tx1" presStyleLbl="revTx" presStyleIdx="3" presStyleCnt="5"/>
      <dgm:spPr/>
    </dgm:pt>
    <dgm:pt modelId="{CEF7F1BC-FA24-4BC9-B66E-4FD1E00F7DE6}" type="pres">
      <dgm:prSet presAssocID="{C8B0B790-2F2D-4733-80A8-3EB2F0AFFDC5}" presName="vert1" presStyleCnt="0"/>
      <dgm:spPr/>
    </dgm:pt>
    <dgm:pt modelId="{393385C5-1315-4D5E-BA6C-CAED5696DB68}" type="pres">
      <dgm:prSet presAssocID="{2422B0DF-F842-4594-98E1-D5A326301F96}" presName="thickLine" presStyleLbl="alignNode1" presStyleIdx="4" presStyleCnt="5"/>
      <dgm:spPr/>
    </dgm:pt>
    <dgm:pt modelId="{C0E30B61-8449-482B-B2F2-6CDAE1F1EB8C}" type="pres">
      <dgm:prSet presAssocID="{2422B0DF-F842-4594-98E1-D5A326301F96}" presName="horz1" presStyleCnt="0"/>
      <dgm:spPr/>
    </dgm:pt>
    <dgm:pt modelId="{BE0BBEF5-21E3-4401-AEFC-10FDAC25E4D2}" type="pres">
      <dgm:prSet presAssocID="{2422B0DF-F842-4594-98E1-D5A326301F96}" presName="tx1" presStyleLbl="revTx" presStyleIdx="4" presStyleCnt="5"/>
      <dgm:spPr/>
    </dgm:pt>
    <dgm:pt modelId="{1A03C730-DEC1-427E-B319-0703DB3C6E3C}" type="pres">
      <dgm:prSet presAssocID="{2422B0DF-F842-4594-98E1-D5A326301F96}" presName="vert1" presStyleCnt="0"/>
      <dgm:spPr/>
    </dgm:pt>
  </dgm:ptLst>
  <dgm:cxnLst>
    <dgm:cxn modelId="{ECE8CF18-224B-4439-811D-FB528C77A64B}" type="presOf" srcId="{7146F949-F0A1-4157-BA14-D964C65014F2}" destId="{CD3AFF95-ADD7-49DB-8119-EA81047C0254}" srcOrd="0" destOrd="0" presId="urn:microsoft.com/office/officeart/2008/layout/LinedList"/>
    <dgm:cxn modelId="{2235BA1B-CFA3-4C49-A3DC-75FBB1032CF4}" srcId="{79900A45-494B-4257-9B62-BE95AE4B90C1}" destId="{8131A00F-799D-4F4C-9D2C-1FC07BF0FE42}" srcOrd="0" destOrd="0" parTransId="{E2A25127-1267-4EFF-881F-BFFF2D3249C7}" sibTransId="{597099CE-A048-4B18-9C41-AEF163D23315}"/>
    <dgm:cxn modelId="{8EC9F541-21D5-4EC5-BA9F-E7630A333548}" srcId="{79900A45-494B-4257-9B62-BE95AE4B90C1}" destId="{E8B1F10E-B916-4E7E-978D-96B2E6DBC7BB}" srcOrd="1" destOrd="0" parTransId="{31FCE176-2862-4511-9052-4FCB2AE85674}" sibTransId="{EF14F2BC-C4BF-484A-BCC3-BA69D9308174}"/>
    <dgm:cxn modelId="{E3B3074F-7E36-454E-A9F8-A9CF878A5938}" type="presOf" srcId="{8131A00F-799D-4F4C-9D2C-1FC07BF0FE42}" destId="{F5D14EB8-245A-488D-BB21-10420B740843}" srcOrd="0" destOrd="0" presId="urn:microsoft.com/office/officeart/2008/layout/LinedList"/>
    <dgm:cxn modelId="{500F5B7F-553D-49A7-AD4F-EB9FDA850BC0}" srcId="{79900A45-494B-4257-9B62-BE95AE4B90C1}" destId="{2422B0DF-F842-4594-98E1-D5A326301F96}" srcOrd="4" destOrd="0" parTransId="{462F482E-A506-4895-9FF5-73BEAE0AADE5}" sibTransId="{9E675BBD-E055-42CF-9801-D87FA254075C}"/>
    <dgm:cxn modelId="{E4A65A83-0A60-44DA-897D-5E1144AC8E47}" srcId="{79900A45-494B-4257-9B62-BE95AE4B90C1}" destId="{7146F949-F0A1-4157-BA14-D964C65014F2}" srcOrd="2" destOrd="0" parTransId="{6E77B620-D3FB-44BD-A1EF-3480F3FE5CFF}" sibTransId="{C8E07921-F488-4DFD-8E23-C5E1F7E061A6}"/>
    <dgm:cxn modelId="{5D7BB089-8C77-43BC-846A-ABBE7490F391}" type="presOf" srcId="{C8B0B790-2F2D-4733-80A8-3EB2F0AFFDC5}" destId="{B9DF68AB-F6E1-474C-A28E-B39EDDD758AB}" srcOrd="0" destOrd="0" presId="urn:microsoft.com/office/officeart/2008/layout/LinedList"/>
    <dgm:cxn modelId="{F4B04F8D-9E96-46DC-917E-683ACBC50D97}" srcId="{79900A45-494B-4257-9B62-BE95AE4B90C1}" destId="{C8B0B790-2F2D-4733-80A8-3EB2F0AFFDC5}" srcOrd="3" destOrd="0" parTransId="{DBE0E6A9-28CF-4FB1-A332-167A3D246994}" sibTransId="{4014CB25-122C-49BC-87CE-16CF1EC8DDAA}"/>
    <dgm:cxn modelId="{6CF3C0AE-D553-4EE3-B94F-5B38F14AE277}" type="presOf" srcId="{2422B0DF-F842-4594-98E1-D5A326301F96}" destId="{BE0BBEF5-21E3-4401-AEFC-10FDAC25E4D2}" srcOrd="0" destOrd="0" presId="urn:microsoft.com/office/officeart/2008/layout/LinedList"/>
    <dgm:cxn modelId="{8DA30EAF-0536-45F5-B68C-F9D4F41CD757}" type="presOf" srcId="{E8B1F10E-B916-4E7E-978D-96B2E6DBC7BB}" destId="{CF3CA050-BD8F-4770-8FEA-3378D72170C7}" srcOrd="0" destOrd="0" presId="urn:microsoft.com/office/officeart/2008/layout/LinedList"/>
    <dgm:cxn modelId="{FE1B74CC-2762-4382-8277-CDFFD8DC087D}" type="presOf" srcId="{79900A45-494B-4257-9B62-BE95AE4B90C1}" destId="{6074EA6C-2C22-4F97-9B60-59003E592263}" srcOrd="0" destOrd="0" presId="urn:microsoft.com/office/officeart/2008/layout/LinedList"/>
    <dgm:cxn modelId="{9C33AC2A-5077-4514-B9A3-114C24986D53}" type="presParOf" srcId="{6074EA6C-2C22-4F97-9B60-59003E592263}" destId="{FBE2292E-5B27-49B8-A7BF-43AAC524EBAB}" srcOrd="0" destOrd="0" presId="urn:microsoft.com/office/officeart/2008/layout/LinedList"/>
    <dgm:cxn modelId="{EDDA9E8E-9329-41EB-B864-5C9863D5241B}" type="presParOf" srcId="{6074EA6C-2C22-4F97-9B60-59003E592263}" destId="{67B4C344-92A5-4933-9DAD-5FD329ED4898}" srcOrd="1" destOrd="0" presId="urn:microsoft.com/office/officeart/2008/layout/LinedList"/>
    <dgm:cxn modelId="{EF6D0149-C9DF-45EA-AD4F-686E44823051}" type="presParOf" srcId="{67B4C344-92A5-4933-9DAD-5FD329ED4898}" destId="{F5D14EB8-245A-488D-BB21-10420B740843}" srcOrd="0" destOrd="0" presId="urn:microsoft.com/office/officeart/2008/layout/LinedList"/>
    <dgm:cxn modelId="{7FF2CA76-366E-4C75-B4F1-BC0DEE632AFD}" type="presParOf" srcId="{67B4C344-92A5-4933-9DAD-5FD329ED4898}" destId="{F37330AC-6FFF-4A58-A234-8A85E4AD486D}" srcOrd="1" destOrd="0" presId="urn:microsoft.com/office/officeart/2008/layout/LinedList"/>
    <dgm:cxn modelId="{9CFC0CA8-F3E4-4A85-AA5A-638A1B6452B4}" type="presParOf" srcId="{6074EA6C-2C22-4F97-9B60-59003E592263}" destId="{2DD6989F-A7B4-4235-A7D4-BE50435B028A}" srcOrd="2" destOrd="0" presId="urn:microsoft.com/office/officeart/2008/layout/LinedList"/>
    <dgm:cxn modelId="{996D98E5-7DB4-4F08-B3D6-394A7770EB1A}" type="presParOf" srcId="{6074EA6C-2C22-4F97-9B60-59003E592263}" destId="{317226BF-12EC-44BD-B8BC-8892B843E346}" srcOrd="3" destOrd="0" presId="urn:microsoft.com/office/officeart/2008/layout/LinedList"/>
    <dgm:cxn modelId="{2898C80D-A136-4211-9204-CFED64D16216}" type="presParOf" srcId="{317226BF-12EC-44BD-B8BC-8892B843E346}" destId="{CF3CA050-BD8F-4770-8FEA-3378D72170C7}" srcOrd="0" destOrd="0" presId="urn:microsoft.com/office/officeart/2008/layout/LinedList"/>
    <dgm:cxn modelId="{EDCEB6E8-A658-4771-82D9-D40C8C6856D1}" type="presParOf" srcId="{317226BF-12EC-44BD-B8BC-8892B843E346}" destId="{BE9734F3-0CA6-44BB-AAE4-69B4C672C8F3}" srcOrd="1" destOrd="0" presId="urn:microsoft.com/office/officeart/2008/layout/LinedList"/>
    <dgm:cxn modelId="{DF68269A-F084-44B7-8CA9-8C71B9CCB0B2}" type="presParOf" srcId="{6074EA6C-2C22-4F97-9B60-59003E592263}" destId="{3F73056F-7625-4CA8-91B7-F5DE1D115DE7}" srcOrd="4" destOrd="0" presId="urn:microsoft.com/office/officeart/2008/layout/LinedList"/>
    <dgm:cxn modelId="{9324AF57-67B6-467B-BE1D-C87DD4D72EC1}" type="presParOf" srcId="{6074EA6C-2C22-4F97-9B60-59003E592263}" destId="{FF5367A1-745A-44CB-9903-3625B019C3D6}" srcOrd="5" destOrd="0" presId="urn:microsoft.com/office/officeart/2008/layout/LinedList"/>
    <dgm:cxn modelId="{6EA78817-5B9B-423E-A646-C2667394F466}" type="presParOf" srcId="{FF5367A1-745A-44CB-9903-3625B019C3D6}" destId="{CD3AFF95-ADD7-49DB-8119-EA81047C0254}" srcOrd="0" destOrd="0" presId="urn:microsoft.com/office/officeart/2008/layout/LinedList"/>
    <dgm:cxn modelId="{85538DF2-B90F-411E-8449-6A1379F29B26}" type="presParOf" srcId="{FF5367A1-745A-44CB-9903-3625B019C3D6}" destId="{7C2D518C-1C07-401F-B84C-0F741E5F906B}" srcOrd="1" destOrd="0" presId="urn:microsoft.com/office/officeart/2008/layout/LinedList"/>
    <dgm:cxn modelId="{88512563-9812-4882-A898-DF7B778E738B}" type="presParOf" srcId="{6074EA6C-2C22-4F97-9B60-59003E592263}" destId="{883FE30C-2E2D-47DE-80F3-3D7297433564}" srcOrd="6" destOrd="0" presId="urn:microsoft.com/office/officeart/2008/layout/LinedList"/>
    <dgm:cxn modelId="{6328ABEC-B7A5-461A-99D9-DC4E897B00C1}" type="presParOf" srcId="{6074EA6C-2C22-4F97-9B60-59003E592263}" destId="{E59636F0-9645-450A-923F-36627B360EF2}" srcOrd="7" destOrd="0" presId="urn:microsoft.com/office/officeart/2008/layout/LinedList"/>
    <dgm:cxn modelId="{16502B2C-D052-4C4D-8F0C-9CB42CADD6AE}" type="presParOf" srcId="{E59636F0-9645-450A-923F-36627B360EF2}" destId="{B9DF68AB-F6E1-474C-A28E-B39EDDD758AB}" srcOrd="0" destOrd="0" presId="urn:microsoft.com/office/officeart/2008/layout/LinedList"/>
    <dgm:cxn modelId="{B2D59518-0E77-45F7-9566-D3A548E233E6}" type="presParOf" srcId="{E59636F0-9645-450A-923F-36627B360EF2}" destId="{CEF7F1BC-FA24-4BC9-B66E-4FD1E00F7DE6}" srcOrd="1" destOrd="0" presId="urn:microsoft.com/office/officeart/2008/layout/LinedList"/>
    <dgm:cxn modelId="{701FCAEC-78EA-4F88-86D3-53D530431EF8}" type="presParOf" srcId="{6074EA6C-2C22-4F97-9B60-59003E592263}" destId="{393385C5-1315-4D5E-BA6C-CAED5696DB68}" srcOrd="8" destOrd="0" presId="urn:microsoft.com/office/officeart/2008/layout/LinedList"/>
    <dgm:cxn modelId="{D1AD5362-0C8D-4E44-BDFF-4840403D69E8}" type="presParOf" srcId="{6074EA6C-2C22-4F97-9B60-59003E592263}" destId="{C0E30B61-8449-482B-B2F2-6CDAE1F1EB8C}" srcOrd="9" destOrd="0" presId="urn:microsoft.com/office/officeart/2008/layout/LinedList"/>
    <dgm:cxn modelId="{124CCE97-F4B1-49E2-9039-68E891C64342}" type="presParOf" srcId="{C0E30B61-8449-482B-B2F2-6CDAE1F1EB8C}" destId="{BE0BBEF5-21E3-4401-AEFC-10FDAC25E4D2}" srcOrd="0" destOrd="0" presId="urn:microsoft.com/office/officeart/2008/layout/LinedList"/>
    <dgm:cxn modelId="{67D8F0F1-BA4E-4DFD-841B-1FCE4C714BAC}" type="presParOf" srcId="{C0E30B61-8449-482B-B2F2-6CDAE1F1EB8C}" destId="{1A03C730-DEC1-427E-B319-0703DB3C6E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2292E-5B27-49B8-A7BF-43AAC524EBAB}">
      <dsp:nvSpPr>
        <dsp:cNvPr id="0" name=""/>
        <dsp:cNvSpPr/>
      </dsp:nvSpPr>
      <dsp:spPr>
        <a:xfrm>
          <a:off x="0" y="507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D14EB8-245A-488D-BB21-10420B740843}">
      <dsp:nvSpPr>
        <dsp:cNvPr id="0" name=""/>
        <dsp:cNvSpPr/>
      </dsp:nvSpPr>
      <dsp:spPr>
        <a:xfrm>
          <a:off x="0" y="507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kern="1200" dirty="0"/>
            <a:t>              Background</a:t>
          </a:r>
        </a:p>
      </dsp:txBody>
      <dsp:txXfrm>
        <a:off x="0" y="507"/>
        <a:ext cx="10515600" cy="830694"/>
      </dsp:txXfrm>
    </dsp:sp>
    <dsp:sp modelId="{2DD6989F-A7B4-4235-A7D4-BE50435B028A}">
      <dsp:nvSpPr>
        <dsp:cNvPr id="0" name=""/>
        <dsp:cNvSpPr/>
      </dsp:nvSpPr>
      <dsp:spPr>
        <a:xfrm>
          <a:off x="0" y="831201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3CA050-BD8F-4770-8FEA-3378D72170C7}">
      <dsp:nvSpPr>
        <dsp:cNvPr id="0" name=""/>
        <dsp:cNvSpPr/>
      </dsp:nvSpPr>
      <dsp:spPr>
        <a:xfrm>
          <a:off x="0" y="831201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                                                           Algorithm</a:t>
          </a:r>
        </a:p>
      </dsp:txBody>
      <dsp:txXfrm>
        <a:off x="0" y="831201"/>
        <a:ext cx="10515600" cy="830694"/>
      </dsp:txXfrm>
    </dsp:sp>
    <dsp:sp modelId="{3F73056F-7625-4CA8-91B7-F5DE1D115DE7}">
      <dsp:nvSpPr>
        <dsp:cNvPr id="0" name=""/>
        <dsp:cNvSpPr/>
      </dsp:nvSpPr>
      <dsp:spPr>
        <a:xfrm>
          <a:off x="0" y="1661896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3AFF95-ADD7-49DB-8119-EA81047C0254}">
      <dsp:nvSpPr>
        <dsp:cNvPr id="0" name=""/>
        <dsp:cNvSpPr/>
      </dsp:nvSpPr>
      <dsp:spPr>
        <a:xfrm>
          <a:off x="0" y="1661896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               Hardware</a:t>
          </a:r>
        </a:p>
      </dsp:txBody>
      <dsp:txXfrm>
        <a:off x="0" y="1661896"/>
        <a:ext cx="10515600" cy="830694"/>
      </dsp:txXfrm>
    </dsp:sp>
    <dsp:sp modelId="{883FE30C-2E2D-47DE-80F3-3D7297433564}">
      <dsp:nvSpPr>
        <dsp:cNvPr id="0" name=""/>
        <dsp:cNvSpPr/>
      </dsp:nvSpPr>
      <dsp:spPr>
        <a:xfrm>
          <a:off x="0" y="2492591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DF68AB-F6E1-474C-A28E-B39EDDD758AB}">
      <dsp:nvSpPr>
        <dsp:cNvPr id="0" name=""/>
        <dsp:cNvSpPr/>
      </dsp:nvSpPr>
      <dsp:spPr>
        <a:xfrm>
          <a:off x="0" y="2492591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                                                           Evaluation               </a:t>
          </a:r>
        </a:p>
      </dsp:txBody>
      <dsp:txXfrm>
        <a:off x="0" y="2492591"/>
        <a:ext cx="10515600" cy="830694"/>
      </dsp:txXfrm>
    </dsp:sp>
    <dsp:sp modelId="{393385C5-1315-4D5E-BA6C-CAED5696DB68}">
      <dsp:nvSpPr>
        <dsp:cNvPr id="0" name=""/>
        <dsp:cNvSpPr/>
      </dsp:nvSpPr>
      <dsp:spPr>
        <a:xfrm>
          <a:off x="0" y="3323286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0BBEF5-21E3-4401-AEFC-10FDAC25E4D2}">
      <dsp:nvSpPr>
        <dsp:cNvPr id="0" name=""/>
        <dsp:cNvSpPr/>
      </dsp:nvSpPr>
      <dsp:spPr>
        <a:xfrm>
          <a:off x="0" y="3323286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              Conclusion</a:t>
          </a:r>
        </a:p>
      </dsp:txBody>
      <dsp:txXfrm>
        <a:off x="0" y="3323286"/>
        <a:ext cx="10515600" cy="830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2292E-5B27-49B8-A7BF-43AAC524EBAB}">
      <dsp:nvSpPr>
        <dsp:cNvPr id="0" name=""/>
        <dsp:cNvSpPr/>
      </dsp:nvSpPr>
      <dsp:spPr>
        <a:xfrm>
          <a:off x="0" y="507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D14EB8-245A-488D-BB21-10420B740843}">
      <dsp:nvSpPr>
        <dsp:cNvPr id="0" name=""/>
        <dsp:cNvSpPr/>
      </dsp:nvSpPr>
      <dsp:spPr>
        <a:xfrm>
          <a:off x="0" y="507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kern="1200" dirty="0">
              <a:solidFill>
                <a:schemeClr val="accent2">
                  <a:lumMod val="75000"/>
                </a:schemeClr>
              </a:solidFill>
            </a:rPr>
            <a:t>              </a:t>
          </a:r>
          <a:r>
            <a:rPr lang="en-US" sz="3800" b="1" kern="1200" dirty="0">
              <a:solidFill>
                <a:schemeClr val="accent6">
                  <a:lumMod val="75000"/>
                </a:schemeClr>
              </a:solidFill>
            </a:rPr>
            <a:t>Background</a:t>
          </a:r>
        </a:p>
      </dsp:txBody>
      <dsp:txXfrm>
        <a:off x="0" y="507"/>
        <a:ext cx="10515600" cy="830694"/>
      </dsp:txXfrm>
    </dsp:sp>
    <dsp:sp modelId="{2DD6989F-A7B4-4235-A7D4-BE50435B028A}">
      <dsp:nvSpPr>
        <dsp:cNvPr id="0" name=""/>
        <dsp:cNvSpPr/>
      </dsp:nvSpPr>
      <dsp:spPr>
        <a:xfrm>
          <a:off x="0" y="831201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3CA050-BD8F-4770-8FEA-3378D72170C7}">
      <dsp:nvSpPr>
        <dsp:cNvPr id="0" name=""/>
        <dsp:cNvSpPr/>
      </dsp:nvSpPr>
      <dsp:spPr>
        <a:xfrm>
          <a:off x="0" y="831201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                                                           Algorithm</a:t>
          </a:r>
        </a:p>
      </dsp:txBody>
      <dsp:txXfrm>
        <a:off x="0" y="831201"/>
        <a:ext cx="10515600" cy="830694"/>
      </dsp:txXfrm>
    </dsp:sp>
    <dsp:sp modelId="{3F73056F-7625-4CA8-91B7-F5DE1D115DE7}">
      <dsp:nvSpPr>
        <dsp:cNvPr id="0" name=""/>
        <dsp:cNvSpPr/>
      </dsp:nvSpPr>
      <dsp:spPr>
        <a:xfrm>
          <a:off x="0" y="1661896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3AFF95-ADD7-49DB-8119-EA81047C0254}">
      <dsp:nvSpPr>
        <dsp:cNvPr id="0" name=""/>
        <dsp:cNvSpPr/>
      </dsp:nvSpPr>
      <dsp:spPr>
        <a:xfrm>
          <a:off x="0" y="1661896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               Hardware</a:t>
          </a:r>
        </a:p>
      </dsp:txBody>
      <dsp:txXfrm>
        <a:off x="0" y="1661896"/>
        <a:ext cx="10515600" cy="830694"/>
      </dsp:txXfrm>
    </dsp:sp>
    <dsp:sp modelId="{883FE30C-2E2D-47DE-80F3-3D7297433564}">
      <dsp:nvSpPr>
        <dsp:cNvPr id="0" name=""/>
        <dsp:cNvSpPr/>
      </dsp:nvSpPr>
      <dsp:spPr>
        <a:xfrm>
          <a:off x="0" y="2492591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DF68AB-F6E1-474C-A28E-B39EDDD758AB}">
      <dsp:nvSpPr>
        <dsp:cNvPr id="0" name=""/>
        <dsp:cNvSpPr/>
      </dsp:nvSpPr>
      <dsp:spPr>
        <a:xfrm>
          <a:off x="0" y="2492591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                                                           Evaluation               </a:t>
          </a:r>
        </a:p>
      </dsp:txBody>
      <dsp:txXfrm>
        <a:off x="0" y="2492591"/>
        <a:ext cx="10515600" cy="830694"/>
      </dsp:txXfrm>
    </dsp:sp>
    <dsp:sp modelId="{393385C5-1315-4D5E-BA6C-CAED5696DB68}">
      <dsp:nvSpPr>
        <dsp:cNvPr id="0" name=""/>
        <dsp:cNvSpPr/>
      </dsp:nvSpPr>
      <dsp:spPr>
        <a:xfrm>
          <a:off x="0" y="3323286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0BBEF5-21E3-4401-AEFC-10FDAC25E4D2}">
      <dsp:nvSpPr>
        <dsp:cNvPr id="0" name=""/>
        <dsp:cNvSpPr/>
      </dsp:nvSpPr>
      <dsp:spPr>
        <a:xfrm>
          <a:off x="0" y="3323286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              Conclusion</a:t>
          </a:r>
        </a:p>
      </dsp:txBody>
      <dsp:txXfrm>
        <a:off x="0" y="3323286"/>
        <a:ext cx="10515600" cy="830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2292E-5B27-49B8-A7BF-43AAC524EBAB}">
      <dsp:nvSpPr>
        <dsp:cNvPr id="0" name=""/>
        <dsp:cNvSpPr/>
      </dsp:nvSpPr>
      <dsp:spPr>
        <a:xfrm>
          <a:off x="0" y="507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D14EB8-245A-488D-BB21-10420B740843}">
      <dsp:nvSpPr>
        <dsp:cNvPr id="0" name=""/>
        <dsp:cNvSpPr/>
      </dsp:nvSpPr>
      <dsp:spPr>
        <a:xfrm>
          <a:off x="0" y="507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kern="1200" dirty="0"/>
            <a:t>              Background</a:t>
          </a:r>
        </a:p>
      </dsp:txBody>
      <dsp:txXfrm>
        <a:off x="0" y="507"/>
        <a:ext cx="10515600" cy="830694"/>
      </dsp:txXfrm>
    </dsp:sp>
    <dsp:sp modelId="{2DD6989F-A7B4-4235-A7D4-BE50435B028A}">
      <dsp:nvSpPr>
        <dsp:cNvPr id="0" name=""/>
        <dsp:cNvSpPr/>
      </dsp:nvSpPr>
      <dsp:spPr>
        <a:xfrm>
          <a:off x="0" y="831201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3CA050-BD8F-4770-8FEA-3378D72170C7}">
      <dsp:nvSpPr>
        <dsp:cNvPr id="0" name=""/>
        <dsp:cNvSpPr/>
      </dsp:nvSpPr>
      <dsp:spPr>
        <a:xfrm>
          <a:off x="0" y="831201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                                                           </a:t>
          </a:r>
          <a:r>
            <a:rPr lang="en-US" sz="3800" b="1" kern="1200" dirty="0">
              <a:solidFill>
                <a:schemeClr val="accent6">
                  <a:lumMod val="75000"/>
                </a:schemeClr>
              </a:solidFill>
            </a:rPr>
            <a:t>Algorithm</a:t>
          </a:r>
        </a:p>
      </dsp:txBody>
      <dsp:txXfrm>
        <a:off x="0" y="831201"/>
        <a:ext cx="10515600" cy="830694"/>
      </dsp:txXfrm>
    </dsp:sp>
    <dsp:sp modelId="{3F73056F-7625-4CA8-91B7-F5DE1D115DE7}">
      <dsp:nvSpPr>
        <dsp:cNvPr id="0" name=""/>
        <dsp:cNvSpPr/>
      </dsp:nvSpPr>
      <dsp:spPr>
        <a:xfrm>
          <a:off x="0" y="1661896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3AFF95-ADD7-49DB-8119-EA81047C0254}">
      <dsp:nvSpPr>
        <dsp:cNvPr id="0" name=""/>
        <dsp:cNvSpPr/>
      </dsp:nvSpPr>
      <dsp:spPr>
        <a:xfrm>
          <a:off x="0" y="1661896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                Hardware</a:t>
          </a:r>
          <a:endParaRPr lang="en-US" sz="3800" kern="1200" dirty="0"/>
        </a:p>
      </dsp:txBody>
      <dsp:txXfrm>
        <a:off x="0" y="1661896"/>
        <a:ext cx="10515600" cy="830694"/>
      </dsp:txXfrm>
    </dsp:sp>
    <dsp:sp modelId="{883FE30C-2E2D-47DE-80F3-3D7297433564}">
      <dsp:nvSpPr>
        <dsp:cNvPr id="0" name=""/>
        <dsp:cNvSpPr/>
      </dsp:nvSpPr>
      <dsp:spPr>
        <a:xfrm>
          <a:off x="0" y="2492591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DF68AB-F6E1-474C-A28E-B39EDDD758AB}">
      <dsp:nvSpPr>
        <dsp:cNvPr id="0" name=""/>
        <dsp:cNvSpPr/>
      </dsp:nvSpPr>
      <dsp:spPr>
        <a:xfrm>
          <a:off x="0" y="2492591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                                                           Evaluation               </a:t>
          </a:r>
        </a:p>
      </dsp:txBody>
      <dsp:txXfrm>
        <a:off x="0" y="2492591"/>
        <a:ext cx="10515600" cy="830694"/>
      </dsp:txXfrm>
    </dsp:sp>
    <dsp:sp modelId="{393385C5-1315-4D5E-BA6C-CAED5696DB68}">
      <dsp:nvSpPr>
        <dsp:cNvPr id="0" name=""/>
        <dsp:cNvSpPr/>
      </dsp:nvSpPr>
      <dsp:spPr>
        <a:xfrm>
          <a:off x="0" y="3323286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0BBEF5-21E3-4401-AEFC-10FDAC25E4D2}">
      <dsp:nvSpPr>
        <dsp:cNvPr id="0" name=""/>
        <dsp:cNvSpPr/>
      </dsp:nvSpPr>
      <dsp:spPr>
        <a:xfrm>
          <a:off x="0" y="3323286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              Conclusion</a:t>
          </a:r>
        </a:p>
      </dsp:txBody>
      <dsp:txXfrm>
        <a:off x="0" y="3323286"/>
        <a:ext cx="10515600" cy="830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2292E-5B27-49B8-A7BF-43AAC524EBAB}">
      <dsp:nvSpPr>
        <dsp:cNvPr id="0" name=""/>
        <dsp:cNvSpPr/>
      </dsp:nvSpPr>
      <dsp:spPr>
        <a:xfrm>
          <a:off x="0" y="507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D14EB8-245A-488D-BB21-10420B740843}">
      <dsp:nvSpPr>
        <dsp:cNvPr id="0" name=""/>
        <dsp:cNvSpPr/>
      </dsp:nvSpPr>
      <dsp:spPr>
        <a:xfrm>
          <a:off x="0" y="507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kern="1200" dirty="0"/>
            <a:t>              Background</a:t>
          </a:r>
        </a:p>
      </dsp:txBody>
      <dsp:txXfrm>
        <a:off x="0" y="507"/>
        <a:ext cx="10515600" cy="830694"/>
      </dsp:txXfrm>
    </dsp:sp>
    <dsp:sp modelId="{2DD6989F-A7B4-4235-A7D4-BE50435B028A}">
      <dsp:nvSpPr>
        <dsp:cNvPr id="0" name=""/>
        <dsp:cNvSpPr/>
      </dsp:nvSpPr>
      <dsp:spPr>
        <a:xfrm>
          <a:off x="0" y="831201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3CA050-BD8F-4770-8FEA-3378D72170C7}">
      <dsp:nvSpPr>
        <dsp:cNvPr id="0" name=""/>
        <dsp:cNvSpPr/>
      </dsp:nvSpPr>
      <dsp:spPr>
        <a:xfrm>
          <a:off x="0" y="831201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                                                           Algorithm</a:t>
          </a:r>
        </a:p>
      </dsp:txBody>
      <dsp:txXfrm>
        <a:off x="0" y="831201"/>
        <a:ext cx="10515600" cy="830694"/>
      </dsp:txXfrm>
    </dsp:sp>
    <dsp:sp modelId="{3F73056F-7625-4CA8-91B7-F5DE1D115DE7}">
      <dsp:nvSpPr>
        <dsp:cNvPr id="0" name=""/>
        <dsp:cNvSpPr/>
      </dsp:nvSpPr>
      <dsp:spPr>
        <a:xfrm>
          <a:off x="0" y="1661896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3AFF95-ADD7-49DB-8119-EA81047C0254}">
      <dsp:nvSpPr>
        <dsp:cNvPr id="0" name=""/>
        <dsp:cNvSpPr/>
      </dsp:nvSpPr>
      <dsp:spPr>
        <a:xfrm>
          <a:off x="0" y="1661896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accent2">
                  <a:lumMod val="75000"/>
                </a:schemeClr>
              </a:solidFill>
            </a:rPr>
            <a:t>                </a:t>
          </a:r>
          <a:r>
            <a:rPr lang="en-US" sz="3800" b="1" kern="1200" dirty="0">
              <a:solidFill>
                <a:schemeClr val="accent6">
                  <a:lumMod val="75000"/>
                </a:schemeClr>
              </a:solidFill>
            </a:rPr>
            <a:t>Hardware</a:t>
          </a:r>
        </a:p>
      </dsp:txBody>
      <dsp:txXfrm>
        <a:off x="0" y="1661896"/>
        <a:ext cx="10515600" cy="830694"/>
      </dsp:txXfrm>
    </dsp:sp>
    <dsp:sp modelId="{883FE30C-2E2D-47DE-80F3-3D7297433564}">
      <dsp:nvSpPr>
        <dsp:cNvPr id="0" name=""/>
        <dsp:cNvSpPr/>
      </dsp:nvSpPr>
      <dsp:spPr>
        <a:xfrm>
          <a:off x="0" y="2492591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DF68AB-F6E1-474C-A28E-B39EDDD758AB}">
      <dsp:nvSpPr>
        <dsp:cNvPr id="0" name=""/>
        <dsp:cNvSpPr/>
      </dsp:nvSpPr>
      <dsp:spPr>
        <a:xfrm>
          <a:off x="0" y="2492591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                                                           Evaluation               </a:t>
          </a:r>
        </a:p>
      </dsp:txBody>
      <dsp:txXfrm>
        <a:off x="0" y="2492591"/>
        <a:ext cx="10515600" cy="830694"/>
      </dsp:txXfrm>
    </dsp:sp>
    <dsp:sp modelId="{393385C5-1315-4D5E-BA6C-CAED5696DB68}">
      <dsp:nvSpPr>
        <dsp:cNvPr id="0" name=""/>
        <dsp:cNvSpPr/>
      </dsp:nvSpPr>
      <dsp:spPr>
        <a:xfrm>
          <a:off x="0" y="3323286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0BBEF5-21E3-4401-AEFC-10FDAC25E4D2}">
      <dsp:nvSpPr>
        <dsp:cNvPr id="0" name=""/>
        <dsp:cNvSpPr/>
      </dsp:nvSpPr>
      <dsp:spPr>
        <a:xfrm>
          <a:off x="0" y="3323286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              Conclusion</a:t>
          </a:r>
        </a:p>
      </dsp:txBody>
      <dsp:txXfrm>
        <a:off x="0" y="3323286"/>
        <a:ext cx="10515600" cy="830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2292E-5B27-49B8-A7BF-43AAC524EBAB}">
      <dsp:nvSpPr>
        <dsp:cNvPr id="0" name=""/>
        <dsp:cNvSpPr/>
      </dsp:nvSpPr>
      <dsp:spPr>
        <a:xfrm>
          <a:off x="0" y="507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D14EB8-245A-488D-BB21-10420B740843}">
      <dsp:nvSpPr>
        <dsp:cNvPr id="0" name=""/>
        <dsp:cNvSpPr/>
      </dsp:nvSpPr>
      <dsp:spPr>
        <a:xfrm>
          <a:off x="0" y="507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kern="1200" dirty="0"/>
            <a:t>              Background</a:t>
          </a:r>
        </a:p>
      </dsp:txBody>
      <dsp:txXfrm>
        <a:off x="0" y="507"/>
        <a:ext cx="10515600" cy="830694"/>
      </dsp:txXfrm>
    </dsp:sp>
    <dsp:sp modelId="{2DD6989F-A7B4-4235-A7D4-BE50435B028A}">
      <dsp:nvSpPr>
        <dsp:cNvPr id="0" name=""/>
        <dsp:cNvSpPr/>
      </dsp:nvSpPr>
      <dsp:spPr>
        <a:xfrm>
          <a:off x="0" y="831201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3CA050-BD8F-4770-8FEA-3378D72170C7}">
      <dsp:nvSpPr>
        <dsp:cNvPr id="0" name=""/>
        <dsp:cNvSpPr/>
      </dsp:nvSpPr>
      <dsp:spPr>
        <a:xfrm>
          <a:off x="0" y="831201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                                                           Algorithm</a:t>
          </a:r>
        </a:p>
      </dsp:txBody>
      <dsp:txXfrm>
        <a:off x="0" y="831201"/>
        <a:ext cx="10515600" cy="830694"/>
      </dsp:txXfrm>
    </dsp:sp>
    <dsp:sp modelId="{3F73056F-7625-4CA8-91B7-F5DE1D115DE7}">
      <dsp:nvSpPr>
        <dsp:cNvPr id="0" name=""/>
        <dsp:cNvSpPr/>
      </dsp:nvSpPr>
      <dsp:spPr>
        <a:xfrm>
          <a:off x="0" y="1661896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3AFF95-ADD7-49DB-8119-EA81047C0254}">
      <dsp:nvSpPr>
        <dsp:cNvPr id="0" name=""/>
        <dsp:cNvSpPr/>
      </dsp:nvSpPr>
      <dsp:spPr>
        <a:xfrm>
          <a:off x="0" y="1661896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               Hardware</a:t>
          </a:r>
        </a:p>
      </dsp:txBody>
      <dsp:txXfrm>
        <a:off x="0" y="1661896"/>
        <a:ext cx="10515600" cy="830694"/>
      </dsp:txXfrm>
    </dsp:sp>
    <dsp:sp modelId="{883FE30C-2E2D-47DE-80F3-3D7297433564}">
      <dsp:nvSpPr>
        <dsp:cNvPr id="0" name=""/>
        <dsp:cNvSpPr/>
      </dsp:nvSpPr>
      <dsp:spPr>
        <a:xfrm>
          <a:off x="0" y="2492591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DF68AB-F6E1-474C-A28E-B39EDDD758AB}">
      <dsp:nvSpPr>
        <dsp:cNvPr id="0" name=""/>
        <dsp:cNvSpPr/>
      </dsp:nvSpPr>
      <dsp:spPr>
        <a:xfrm>
          <a:off x="0" y="2492591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                                                            </a:t>
          </a:r>
          <a:r>
            <a:rPr lang="en-US" sz="3800" b="1" kern="1200" dirty="0">
              <a:solidFill>
                <a:schemeClr val="accent6">
                  <a:lumMod val="75000"/>
                </a:schemeClr>
              </a:solidFill>
            </a:rPr>
            <a:t>Evaluation      </a:t>
          </a:r>
          <a:r>
            <a:rPr lang="en-US" sz="38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3800" kern="1200" dirty="0"/>
            <a:t>        </a:t>
          </a:r>
        </a:p>
      </dsp:txBody>
      <dsp:txXfrm>
        <a:off x="0" y="2492591"/>
        <a:ext cx="10515600" cy="830694"/>
      </dsp:txXfrm>
    </dsp:sp>
    <dsp:sp modelId="{393385C5-1315-4D5E-BA6C-CAED5696DB68}">
      <dsp:nvSpPr>
        <dsp:cNvPr id="0" name=""/>
        <dsp:cNvSpPr/>
      </dsp:nvSpPr>
      <dsp:spPr>
        <a:xfrm>
          <a:off x="0" y="3323286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0BBEF5-21E3-4401-AEFC-10FDAC25E4D2}">
      <dsp:nvSpPr>
        <dsp:cNvPr id="0" name=""/>
        <dsp:cNvSpPr/>
      </dsp:nvSpPr>
      <dsp:spPr>
        <a:xfrm>
          <a:off x="0" y="3323286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              Conclusion</a:t>
          </a:r>
        </a:p>
      </dsp:txBody>
      <dsp:txXfrm>
        <a:off x="0" y="3323286"/>
        <a:ext cx="10515600" cy="830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2292E-5B27-49B8-A7BF-43AAC524EBAB}">
      <dsp:nvSpPr>
        <dsp:cNvPr id="0" name=""/>
        <dsp:cNvSpPr/>
      </dsp:nvSpPr>
      <dsp:spPr>
        <a:xfrm>
          <a:off x="0" y="507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D14EB8-245A-488D-BB21-10420B740843}">
      <dsp:nvSpPr>
        <dsp:cNvPr id="0" name=""/>
        <dsp:cNvSpPr/>
      </dsp:nvSpPr>
      <dsp:spPr>
        <a:xfrm>
          <a:off x="0" y="507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kern="1200" dirty="0"/>
            <a:t>              Background</a:t>
          </a:r>
        </a:p>
      </dsp:txBody>
      <dsp:txXfrm>
        <a:off x="0" y="507"/>
        <a:ext cx="10515600" cy="830694"/>
      </dsp:txXfrm>
    </dsp:sp>
    <dsp:sp modelId="{2DD6989F-A7B4-4235-A7D4-BE50435B028A}">
      <dsp:nvSpPr>
        <dsp:cNvPr id="0" name=""/>
        <dsp:cNvSpPr/>
      </dsp:nvSpPr>
      <dsp:spPr>
        <a:xfrm>
          <a:off x="0" y="831201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3CA050-BD8F-4770-8FEA-3378D72170C7}">
      <dsp:nvSpPr>
        <dsp:cNvPr id="0" name=""/>
        <dsp:cNvSpPr/>
      </dsp:nvSpPr>
      <dsp:spPr>
        <a:xfrm>
          <a:off x="0" y="831201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                                                           Algorithm</a:t>
          </a:r>
        </a:p>
      </dsp:txBody>
      <dsp:txXfrm>
        <a:off x="0" y="831201"/>
        <a:ext cx="10515600" cy="830694"/>
      </dsp:txXfrm>
    </dsp:sp>
    <dsp:sp modelId="{3F73056F-7625-4CA8-91B7-F5DE1D115DE7}">
      <dsp:nvSpPr>
        <dsp:cNvPr id="0" name=""/>
        <dsp:cNvSpPr/>
      </dsp:nvSpPr>
      <dsp:spPr>
        <a:xfrm>
          <a:off x="0" y="1661896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3AFF95-ADD7-49DB-8119-EA81047C0254}">
      <dsp:nvSpPr>
        <dsp:cNvPr id="0" name=""/>
        <dsp:cNvSpPr/>
      </dsp:nvSpPr>
      <dsp:spPr>
        <a:xfrm>
          <a:off x="0" y="1661896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               Hardware</a:t>
          </a:r>
        </a:p>
      </dsp:txBody>
      <dsp:txXfrm>
        <a:off x="0" y="1661896"/>
        <a:ext cx="10515600" cy="830694"/>
      </dsp:txXfrm>
    </dsp:sp>
    <dsp:sp modelId="{883FE30C-2E2D-47DE-80F3-3D7297433564}">
      <dsp:nvSpPr>
        <dsp:cNvPr id="0" name=""/>
        <dsp:cNvSpPr/>
      </dsp:nvSpPr>
      <dsp:spPr>
        <a:xfrm>
          <a:off x="0" y="2492591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DF68AB-F6E1-474C-A28E-B39EDDD758AB}">
      <dsp:nvSpPr>
        <dsp:cNvPr id="0" name=""/>
        <dsp:cNvSpPr/>
      </dsp:nvSpPr>
      <dsp:spPr>
        <a:xfrm>
          <a:off x="0" y="2492591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                                                           Evaluation               </a:t>
          </a:r>
        </a:p>
      </dsp:txBody>
      <dsp:txXfrm>
        <a:off x="0" y="2492591"/>
        <a:ext cx="10515600" cy="830694"/>
      </dsp:txXfrm>
    </dsp:sp>
    <dsp:sp modelId="{393385C5-1315-4D5E-BA6C-CAED5696DB68}">
      <dsp:nvSpPr>
        <dsp:cNvPr id="0" name=""/>
        <dsp:cNvSpPr/>
      </dsp:nvSpPr>
      <dsp:spPr>
        <a:xfrm>
          <a:off x="0" y="3323286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0BBEF5-21E3-4401-AEFC-10FDAC25E4D2}">
      <dsp:nvSpPr>
        <dsp:cNvPr id="0" name=""/>
        <dsp:cNvSpPr/>
      </dsp:nvSpPr>
      <dsp:spPr>
        <a:xfrm>
          <a:off x="0" y="3323286"/>
          <a:ext cx="10515600" cy="83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accent6">
                  <a:lumMod val="75000"/>
                </a:schemeClr>
              </a:solidFill>
            </a:rPr>
            <a:t>               </a:t>
          </a:r>
          <a:r>
            <a:rPr lang="en-US" sz="3800" b="1" kern="1200" dirty="0">
              <a:solidFill>
                <a:schemeClr val="accent6">
                  <a:lumMod val="75000"/>
                </a:schemeClr>
              </a:solidFill>
            </a:rPr>
            <a:t>Conclusion</a:t>
          </a:r>
        </a:p>
      </dsp:txBody>
      <dsp:txXfrm>
        <a:off x="0" y="3323286"/>
        <a:ext cx="10515600" cy="830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3690D-6320-4475-B834-B36ACA2CCE8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5A90-CF5F-42F7-82B0-1853F68C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3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Hardware software codesign in the spirit of what Patterson and </a:t>
            </a:r>
            <a:r>
              <a:rPr lang="en-US" dirty="0" err="1"/>
              <a:t>Hennesy</a:t>
            </a:r>
            <a:r>
              <a:rPr lang="en-US" dirty="0"/>
              <a:t> suggested yesterday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5A90-CF5F-42F7-82B0-1853F68C17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4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5A90-CF5F-42F7-82B0-1853F68C17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similar, and what change that does exist is motion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5A90-CF5F-42F7-82B0-1853F68C17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55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Motion estimation needs to be cheap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5A90-CF5F-42F7-82B0-1853F68C17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5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pixels within that receptive field move, then the activation will move accordingly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5A90-CF5F-42F7-82B0-1853F68C17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4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Eyeriss</a:t>
            </a:r>
            <a:r>
              <a:rPr lang="en-US" dirty="0"/>
              <a:t>: systolic array based, for </a:t>
            </a:r>
            <a:r>
              <a:rPr lang="en-US" dirty="0" err="1"/>
              <a:t>convs</a:t>
            </a:r>
            <a:endParaRPr lang="en-US" dirty="0"/>
          </a:p>
          <a:p>
            <a:r>
              <a:rPr lang="en-US" dirty="0"/>
              <a:t>EIE: sparsity based, for fully connected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5A90-CF5F-42F7-82B0-1853F68C17C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06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Address that convolutional layers dominate the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5A90-CF5F-42F7-82B0-1853F68C17C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96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5A90-CF5F-42F7-82B0-1853F68C17C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F226-04B3-4689-8B2C-7D310F094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1B0FA-D16B-4E04-92D0-4597CCAA8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4BF46-1526-4114-B259-50579E3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8539-FAC2-4327-9B2E-A3B6F426C358}" type="datetime1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8A98D-5C44-4896-99B5-0D8301F0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5C621-D3F6-4977-8BF6-C972C7077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2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CFE9A-FBBF-46E6-B3AA-F3B9844B6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C3E4F-C07C-4869-87B0-9F18AE0E3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4AD2B-4232-48C7-A5DF-04F86801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1873-C3FA-41E1-B986-AD90B0EBA04D}" type="datetime1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8D08D-007B-4020-9ABE-10C7756B5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FC7D7-4324-444D-8237-4F539143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B0D0D-EE79-4E1A-8CBD-78421F9CD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38069-F188-4793-8BBA-45190C78E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66EAA-BFDE-4973-9E03-98C2EEDCA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4151-22CE-409D-B028-5CA170C22E21}" type="datetime1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2BA26-EB62-44AD-B3FB-67DC90E1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D6911-B475-4E27-898C-F0F6F710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7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BD3DD-FFCA-44A0-BAA6-0A5240BF3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0BD86-2835-4BB9-BBE3-5831BF16B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E91E6-49FB-4368-85B6-498C0F854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DBF7-96FF-4CCD-9F51-423E1A7FFD18}" type="datetime1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A5416-BF58-4755-BF1F-130A735F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7D401-1718-4EE8-A406-4CF73A95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775" y="6356350"/>
            <a:ext cx="2743200" cy="365125"/>
          </a:xfrm>
        </p:spPr>
        <p:txBody>
          <a:bodyPr/>
          <a:lstStyle>
            <a:lvl1pPr>
              <a:defRPr b="0"/>
            </a:lvl1pPr>
          </a:lstStyle>
          <a:p>
            <a:fld id="{C5B20262-81A9-42BB-BB93-C5A21BFB6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6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4A34-9445-4BED-A3A0-BE2ED9F0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598A9-2152-40D5-84D6-9D7C11D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55784-1109-455A-B567-92B7A9EA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C3FD-7DB9-49A1-BFE3-822134A344F2}" type="datetime1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56447-7A19-4AD3-93AF-821AFD6A4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D6B54-0E4F-47B1-B18C-13B6486A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7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96E93-59A2-4200-9057-AF52C8A7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6AD21-4313-439C-B824-2A69110D9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B90FB4-7E74-404A-82C3-A63A40458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7A62D-FF0B-4A6E-83C1-DC33F16D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61ED-392F-4022-B8C3-C1A8934D04C1}" type="datetime1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1D6B3-5655-4E90-B75F-A39DCCEB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817AC-BD05-4605-B756-FC33FB59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4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1BA47-6BC2-456A-B5D4-E5F856CA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C84FD-3AD6-4990-9549-7CD154BDB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06CBC-130F-4745-B438-E10720566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DDDD82-C7A0-4CFD-A097-89EE35C5E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0BA24-FC5F-425D-9E0D-37D986A751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DEFB75-283D-4BB3-B353-F8503082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6A11-3AD4-4821-8482-8E845919AEF5}" type="datetime1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3339F-F051-472F-9B47-C3962B4DC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6C6A83-6AB7-4EAF-9F46-16EC0FBF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6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EE39-18FA-432A-9F4D-AB9430D72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DD87E0-0981-4947-A841-2511CC957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73E1-2FBC-459D-99B2-CDC39F7C60D9}" type="datetime1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DE33D-7624-4C4B-A6AA-1EA26F60B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73869-81F4-4F1A-AD9E-821B4003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4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FCA19-F1D6-4AFA-AA29-D4B3AFDC4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392B-1D90-49F7-88D0-D087DC30B808}" type="datetime1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579B41-AA9E-43C4-9459-E0A965D2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A9C5B-C4CF-4863-9642-F12728E7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2CCE8-BCF1-4F72-BD57-5F204D5B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2C20E-BE7F-4F89-BB06-F0FA12394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C6C03-F725-4530-95F7-BB4186AFF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1A38B-915B-4933-B123-B014D76B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1E4A-071D-4FD6-A3FB-501DC7D54369}" type="datetime1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EBA5F-1FF4-4729-98B4-EE2D3EF4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981FA-2859-45CF-80A7-9A5EF681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3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6A1F9-CCB3-4058-BD37-E834D7B47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908A4D-DB69-45D1-8895-9AB2B7F20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6F59F-5823-451D-8FDF-7D979F274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A4043-83B0-40DC-BAAB-5DA92E39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5BE9-637C-4F6C-9ADB-2EA5FA5BBE2C}" type="datetime1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77EDD-1DBF-4908-B263-C1094AA03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D99BF-0639-42E7-BBC9-0C212685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EDCF6-1502-45DC-83EA-FB9A2A42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4E457-BAE3-4734-AC61-B9080C1D2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70D79-5144-4679-9CAD-7B66C44F4B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BB2C8-4619-4A02-9489-E4AFC7A101B9}" type="datetime1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01BFF-905E-4155-B3B0-2CDC2DF77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7E5F-6FBA-4B9A-AF7D-FCFAE8D3A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94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20262-81A9-42BB-BB93-C5A21BFB6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0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1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1166C-37F9-464E-92D4-8714D414A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2977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b="1" dirty="0"/>
              <a:t>EVA</a:t>
            </a:r>
            <a:r>
              <a:rPr lang="en-US" sz="4400" b="1" baseline="30000" dirty="0"/>
              <a:t>2</a:t>
            </a:r>
            <a:r>
              <a:rPr lang="en-US" sz="4400" b="1" dirty="0"/>
              <a:t>: Exploiting Temporal Redundancy In Live Computer Vision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A4C47-9F5A-49A2-88D7-88F0D33F5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4202"/>
            <a:ext cx="9144000" cy="3089031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Mark Buckler, Philip Bedoukian, Suren Jayasuriya, Adrian Sampson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International Symposium on Computer Architecture (ISCA)</a:t>
            </a:r>
          </a:p>
          <a:p>
            <a:r>
              <a:rPr lang="en-US" dirty="0"/>
              <a:t>Tuesday June 5, 2018</a:t>
            </a:r>
          </a:p>
        </p:txBody>
      </p:sp>
      <p:pic>
        <p:nvPicPr>
          <p:cNvPr id="1026" name="Picture 2" descr="Image result for arizona state logo black">
            <a:extLst>
              <a:ext uri="{FF2B5EF4-FFF2-40B4-BE49-F238E27FC236}">
                <a16:creationId xmlns:a16="http://schemas.microsoft.com/office/drawing/2014/main" id="{0A59B1C6-B33C-46D4-8473-49E3D21E3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689" y="3675189"/>
            <a:ext cx="3041949" cy="84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F12035-7572-4AF8-A7E3-F0A531A16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469" y="3675189"/>
            <a:ext cx="3382298" cy="8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0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DA1F27-1BED-4E52-AE41-FA1E27F9D4AF}"/>
              </a:ext>
            </a:extLst>
          </p:cNvPr>
          <p:cNvSpPr txBox="1"/>
          <p:nvPr/>
        </p:nvSpPr>
        <p:spPr>
          <a:xfrm>
            <a:off x="2742484" y="3498296"/>
            <a:ext cx="203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Classification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7DE89-B6B2-4450-9716-B1D995C0BBF9}"/>
              </a:ext>
            </a:extLst>
          </p:cNvPr>
          <p:cNvSpPr txBox="1"/>
          <p:nvPr/>
        </p:nvSpPr>
        <p:spPr>
          <a:xfrm>
            <a:off x="7406508" y="3498296"/>
            <a:ext cx="177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Object Detection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8670AD-E76D-4820-8E7D-E91EF91E0FD8}"/>
              </a:ext>
            </a:extLst>
          </p:cNvPr>
          <p:cNvSpPr txBox="1"/>
          <p:nvPr/>
        </p:nvSpPr>
        <p:spPr>
          <a:xfrm>
            <a:off x="2623747" y="6097590"/>
            <a:ext cx="2406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Semantic Segmentation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4EDE87-F66A-4A9A-B6F7-097FC594437A}"/>
              </a:ext>
            </a:extLst>
          </p:cNvPr>
          <p:cNvSpPr txBox="1"/>
          <p:nvPr/>
        </p:nvSpPr>
        <p:spPr>
          <a:xfrm>
            <a:off x="7423554" y="6097590"/>
            <a:ext cx="182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Captioning</a:t>
            </a:r>
          </a:p>
        </p:txBody>
      </p:sp>
      <p:pic>
        <p:nvPicPr>
          <p:cNvPr id="2050" name="Picture 2" descr="Image result for fully convolutional networks for semantic segmentation">
            <a:extLst>
              <a:ext uri="{FF2B5EF4-FFF2-40B4-BE49-F238E27FC236}">
                <a16:creationId xmlns:a16="http://schemas.microsoft.com/office/drawing/2014/main" id="{A7B03353-E478-48B4-B479-F6EC8AC01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24829"/>
            <a:ext cx="3314700" cy="16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nvolutional neural network">
            <a:extLst>
              <a:ext uri="{FF2B5EF4-FFF2-40B4-BE49-F238E27FC236}">
                <a16:creationId xmlns:a16="http://schemas.microsoft.com/office/drawing/2014/main" id="{9BA711C7-9910-40C6-ADA3-8FD25E82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9F8"/>
              </a:clrFrom>
              <a:clrTo>
                <a:srgbClr val="F8F9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40626"/>
            <a:ext cx="3581400" cy="184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kelvinxu.github.io/projects/diags/model_diag.png">
            <a:extLst>
              <a:ext uri="{FF2B5EF4-FFF2-40B4-BE49-F238E27FC236}">
                <a16:creationId xmlns:a16="http://schemas.microsoft.com/office/drawing/2014/main" id="{25A5E612-E7B4-48C6-B37A-265B91C6F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3847" r="1392" b="1923"/>
          <a:stretch/>
        </p:blipFill>
        <p:spPr bwMode="auto">
          <a:xfrm>
            <a:off x="6324799" y="4324828"/>
            <a:ext cx="4038600" cy="169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DA22A72-346E-45FF-B84C-EBAABC5EDC0E}"/>
              </a:ext>
            </a:extLst>
          </p:cNvPr>
          <p:cNvSpPr txBox="1">
            <a:spLocks/>
          </p:cNvSpPr>
          <p:nvPr/>
        </p:nvSpPr>
        <p:spPr>
          <a:xfrm>
            <a:off x="838200" y="961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Common Structure in CNNs</a:t>
            </a:r>
            <a:endParaRPr lang="en-US" i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3BECF6-37FE-4F71-8C83-82E32A9C4101}"/>
              </a:ext>
            </a:extLst>
          </p:cNvPr>
          <p:cNvSpPr/>
          <p:nvPr/>
        </p:nvSpPr>
        <p:spPr>
          <a:xfrm>
            <a:off x="5001435" y="1506453"/>
            <a:ext cx="570783" cy="1965514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20D7DE-DFD8-4442-8533-90643ED00EBD}"/>
              </a:ext>
            </a:extLst>
          </p:cNvPr>
          <p:cNvSpPr/>
          <p:nvPr/>
        </p:nvSpPr>
        <p:spPr>
          <a:xfrm>
            <a:off x="4372214" y="4359887"/>
            <a:ext cx="1084673" cy="1688819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91B389-C15F-4520-92C9-EBB6E742A026}"/>
              </a:ext>
            </a:extLst>
          </p:cNvPr>
          <p:cNvSpPr/>
          <p:nvPr/>
        </p:nvSpPr>
        <p:spPr>
          <a:xfrm>
            <a:off x="8208097" y="4283627"/>
            <a:ext cx="2164920" cy="1765078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160133-48AB-435E-8231-D0976C7886E3}"/>
              </a:ext>
            </a:extLst>
          </p:cNvPr>
          <p:cNvSpPr/>
          <p:nvPr/>
        </p:nvSpPr>
        <p:spPr>
          <a:xfrm>
            <a:off x="7074715" y="4283627"/>
            <a:ext cx="1133382" cy="1765078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Image result for faster rcnn">
            <a:extLst>
              <a:ext uri="{FF2B5EF4-FFF2-40B4-BE49-F238E27FC236}">
                <a16:creationId xmlns:a16="http://schemas.microsoft.com/office/drawing/2014/main" id="{1ECF4A49-5100-4AF8-9840-89AEEF235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51064" y="1552994"/>
            <a:ext cx="1881551" cy="193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9AE9AD0-7DE7-48F8-A1DF-6A8CCB335C33}"/>
              </a:ext>
            </a:extLst>
          </p:cNvPr>
          <p:cNvSpPr/>
          <p:nvPr/>
        </p:nvSpPr>
        <p:spPr>
          <a:xfrm rot="5400000">
            <a:off x="7889731" y="2095568"/>
            <a:ext cx="1881550" cy="808742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D0996A-B814-4B72-9979-40444F130EB4}"/>
              </a:ext>
            </a:extLst>
          </p:cNvPr>
          <p:cNvSpPr/>
          <p:nvPr/>
        </p:nvSpPr>
        <p:spPr>
          <a:xfrm rot="5400000">
            <a:off x="6966463" y="1984042"/>
            <a:ext cx="1881551" cy="103179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A779DC-8AC1-4B5D-BEA1-78F5C77BEFF5}"/>
              </a:ext>
            </a:extLst>
          </p:cNvPr>
          <p:cNvSpPr/>
          <p:nvPr/>
        </p:nvSpPr>
        <p:spPr>
          <a:xfrm>
            <a:off x="2905218" y="1505429"/>
            <a:ext cx="2096217" cy="1965514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2054CC-BD37-410D-A12F-DC632707DC42}"/>
              </a:ext>
            </a:extLst>
          </p:cNvPr>
          <p:cNvSpPr/>
          <p:nvPr/>
        </p:nvSpPr>
        <p:spPr>
          <a:xfrm>
            <a:off x="2905218" y="4359887"/>
            <a:ext cx="1466996" cy="1688818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3087C5-3302-41F2-9B26-400B45F6A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15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F4C212-9156-4324-A7F5-FED9ABF94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605" y="2123122"/>
            <a:ext cx="1108719" cy="110871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2E903-2BAD-41D6-AE7C-EA22E2C7F6A9}"/>
              </a:ext>
            </a:extLst>
          </p:cNvPr>
          <p:cNvSpPr/>
          <p:nvPr/>
        </p:nvSpPr>
        <p:spPr>
          <a:xfrm>
            <a:off x="4163891" y="2201529"/>
            <a:ext cx="1329275" cy="951904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Prefix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B197C6-9869-40CA-BD38-19388A664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772" y="2123122"/>
            <a:ext cx="1100023" cy="1108719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D558E6D-9F48-418F-962B-37D98FA7BAD3}"/>
              </a:ext>
            </a:extLst>
          </p:cNvPr>
          <p:cNvSpPr/>
          <p:nvPr/>
        </p:nvSpPr>
        <p:spPr>
          <a:xfrm>
            <a:off x="6947834" y="2201529"/>
            <a:ext cx="978672" cy="951904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Suffix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CE3E00-C58A-4AE3-AA7D-D5FE1D5A1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959" y="2201529"/>
            <a:ext cx="981589" cy="951904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2F3D58-4BCC-4B90-BAD7-78A6CE6EAB2B}"/>
              </a:ext>
            </a:extLst>
          </p:cNvPr>
          <p:cNvCxnSpPr>
            <a:stCxn id="9" idx="3"/>
            <a:endCxn id="13" idx="1"/>
          </p:cNvCxnSpPr>
          <p:nvPr/>
        </p:nvCxnSpPr>
        <p:spPr>
          <a:xfrm flipV="1">
            <a:off x="3936324" y="2677481"/>
            <a:ext cx="22756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CC5A33E-CD1E-4311-8F5C-13CCA9936AD8}"/>
              </a:ext>
            </a:extLst>
          </p:cNvPr>
          <p:cNvCxnSpPr>
            <a:stCxn id="13" idx="3"/>
            <a:endCxn id="18" idx="1"/>
          </p:cNvCxnSpPr>
          <p:nvPr/>
        </p:nvCxnSpPr>
        <p:spPr>
          <a:xfrm>
            <a:off x="5493166" y="2677481"/>
            <a:ext cx="243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CC25AB-6B59-4F5B-8E96-E924FCD87834}"/>
              </a:ext>
            </a:extLst>
          </p:cNvPr>
          <p:cNvCxnSpPr>
            <a:stCxn id="17" idx="3"/>
            <a:endCxn id="15" idx="1"/>
          </p:cNvCxnSpPr>
          <p:nvPr/>
        </p:nvCxnSpPr>
        <p:spPr>
          <a:xfrm>
            <a:off x="7926506" y="2677481"/>
            <a:ext cx="2362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265C1E7-D77E-4BC1-A22E-445D3020B217}"/>
              </a:ext>
            </a:extLst>
          </p:cNvPr>
          <p:cNvSpPr txBox="1"/>
          <p:nvPr/>
        </p:nvSpPr>
        <p:spPr>
          <a:xfrm>
            <a:off x="5317798" y="1541568"/>
            <a:ext cx="1796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Intermediate Activations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959FD02-D199-401E-B4C5-808F9F08BC61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>
            <a:off x="6718548" y="2677481"/>
            <a:ext cx="2292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ADC0FEB5-056F-4492-A905-699B2CF23798}"/>
              </a:ext>
            </a:extLst>
          </p:cNvPr>
          <p:cNvSpPr txBox="1">
            <a:spLocks/>
          </p:cNvSpPr>
          <p:nvPr/>
        </p:nvSpPr>
        <p:spPr>
          <a:xfrm>
            <a:off x="838200" y="961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Common Structure in CNNs</a:t>
            </a:r>
            <a:endParaRPr lang="en-US" i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987AF9-B64D-471C-9143-33019F19540E}"/>
              </a:ext>
            </a:extLst>
          </p:cNvPr>
          <p:cNvSpPr txBox="1"/>
          <p:nvPr/>
        </p:nvSpPr>
        <p:spPr>
          <a:xfrm>
            <a:off x="4166873" y="3206742"/>
            <a:ext cx="13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High energy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6D0F51-38E7-4444-83D9-A45EF0965A00}"/>
              </a:ext>
            </a:extLst>
          </p:cNvPr>
          <p:cNvSpPr txBox="1"/>
          <p:nvPr/>
        </p:nvSpPr>
        <p:spPr>
          <a:xfrm>
            <a:off x="6798958" y="3206742"/>
            <a:ext cx="128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Low energy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D41FDE6-B9C1-4686-B47E-B646F3E45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7605" y="4374497"/>
            <a:ext cx="1108719" cy="110871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B27C46A-3680-4896-8DF6-DFC5FA3E16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4076" y="4385240"/>
            <a:ext cx="1108719" cy="108723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F624C8D-E518-4883-A332-7A0952B4CD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959" y="4452904"/>
            <a:ext cx="983307" cy="951904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E872F84-32D8-49AA-A80C-8CBBEF6CDBAE}"/>
              </a:ext>
            </a:extLst>
          </p:cNvPr>
          <p:cNvSpPr/>
          <p:nvPr/>
        </p:nvSpPr>
        <p:spPr>
          <a:xfrm>
            <a:off x="6947834" y="4452904"/>
            <a:ext cx="978672" cy="951904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Suffix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4E82A46-7326-469B-ACCC-322CECD1A3CD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3936324" y="4928856"/>
            <a:ext cx="22756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1A34C50-DDC7-4FAC-AB8D-3609E8D81BEE}"/>
              </a:ext>
            </a:extLst>
          </p:cNvPr>
          <p:cNvCxnSpPr>
            <a:stCxn id="45" idx="3"/>
            <a:endCxn id="46" idx="1"/>
          </p:cNvCxnSpPr>
          <p:nvPr/>
        </p:nvCxnSpPr>
        <p:spPr>
          <a:xfrm>
            <a:off x="6720266" y="4928856"/>
            <a:ext cx="2275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0465A3C-F881-4C7F-9010-BDFBE8AA405F}"/>
              </a:ext>
            </a:extLst>
          </p:cNvPr>
          <p:cNvCxnSpPr>
            <a:stCxn id="46" idx="3"/>
            <a:endCxn id="44" idx="1"/>
          </p:cNvCxnSpPr>
          <p:nvPr/>
        </p:nvCxnSpPr>
        <p:spPr>
          <a:xfrm>
            <a:off x="7926506" y="4928856"/>
            <a:ext cx="2275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5E17BFD-5FB3-4227-AF0F-42A318C63537}"/>
              </a:ext>
            </a:extLst>
          </p:cNvPr>
          <p:cNvSpPr/>
          <p:nvPr/>
        </p:nvSpPr>
        <p:spPr>
          <a:xfrm>
            <a:off x="4163891" y="4452904"/>
            <a:ext cx="1329275" cy="951904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Prefix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368C3EB-EAF6-4286-B26B-41CCB3A9A936}"/>
              </a:ext>
            </a:extLst>
          </p:cNvPr>
          <p:cNvCxnSpPr>
            <a:cxnSpLocks/>
            <a:stCxn id="59" idx="3"/>
            <a:endCxn id="45" idx="1"/>
          </p:cNvCxnSpPr>
          <p:nvPr/>
        </p:nvCxnSpPr>
        <p:spPr>
          <a:xfrm>
            <a:off x="5493166" y="4928856"/>
            <a:ext cx="243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AD73202-53E1-4166-97A8-B90B8DBBAE54}"/>
              </a:ext>
            </a:extLst>
          </p:cNvPr>
          <p:cNvSpPr txBox="1"/>
          <p:nvPr/>
        </p:nvSpPr>
        <p:spPr>
          <a:xfrm>
            <a:off x="4174986" y="5458116"/>
            <a:ext cx="13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High energy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831AA2-CDEB-4634-B9C8-E89CBF757669}"/>
              </a:ext>
            </a:extLst>
          </p:cNvPr>
          <p:cNvSpPr txBox="1"/>
          <p:nvPr/>
        </p:nvSpPr>
        <p:spPr>
          <a:xfrm>
            <a:off x="6798958" y="5485114"/>
            <a:ext cx="128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Low energy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4A05B1-3E65-471C-8326-9DD9E224A248}"/>
              </a:ext>
            </a:extLst>
          </p:cNvPr>
          <p:cNvSpPr txBox="1"/>
          <p:nvPr/>
        </p:nvSpPr>
        <p:spPr>
          <a:xfrm>
            <a:off x="1324908" y="2492815"/>
            <a:ext cx="95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Frame 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985232-71FF-4338-BDC9-2EA9601A95D8}"/>
              </a:ext>
            </a:extLst>
          </p:cNvPr>
          <p:cNvSpPr txBox="1"/>
          <p:nvPr/>
        </p:nvSpPr>
        <p:spPr>
          <a:xfrm>
            <a:off x="1324909" y="4744190"/>
            <a:ext cx="95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Frame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8CEB39-ED69-4024-B33C-83BAF7D69648}"/>
              </a:ext>
            </a:extLst>
          </p:cNvPr>
          <p:cNvSpPr txBox="1"/>
          <p:nvPr/>
        </p:nvSpPr>
        <p:spPr>
          <a:xfrm>
            <a:off x="269452" y="6184951"/>
            <a:ext cx="331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#</a:t>
            </a:r>
            <a:r>
              <a:rPr lang="en-US" i="1" dirty="0" err="1"/>
              <a:t>MakeRyanGoslingTheNewLenna</a:t>
            </a:r>
            <a:endParaRPr lang="en-US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7A83AA-1F71-4139-9ED8-5BD633DF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6" grpId="0" animBg="1"/>
      <p:bldP spid="59" grpId="0" animBg="1"/>
      <p:bldP spid="62" grpId="0"/>
      <p:bldP spid="63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F4C212-9156-4324-A7F5-FED9ABF94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605" y="2123122"/>
            <a:ext cx="1108719" cy="110871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2E903-2BAD-41D6-AE7C-EA22E2C7F6A9}"/>
              </a:ext>
            </a:extLst>
          </p:cNvPr>
          <p:cNvSpPr/>
          <p:nvPr/>
        </p:nvSpPr>
        <p:spPr>
          <a:xfrm>
            <a:off x="4163891" y="2201529"/>
            <a:ext cx="1329275" cy="951904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Prefix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B197C6-9869-40CA-BD38-19388A664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772" y="2123122"/>
            <a:ext cx="1100023" cy="1108719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D558E6D-9F48-418F-962B-37D98FA7BAD3}"/>
              </a:ext>
            </a:extLst>
          </p:cNvPr>
          <p:cNvSpPr/>
          <p:nvPr/>
        </p:nvSpPr>
        <p:spPr>
          <a:xfrm>
            <a:off x="6947834" y="2201529"/>
            <a:ext cx="978672" cy="951904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Suffix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CE3E00-C58A-4AE3-AA7D-D5FE1D5A1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959" y="2201529"/>
            <a:ext cx="981589" cy="951904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2F3D58-4BCC-4B90-BAD7-78A6CE6EAB2B}"/>
              </a:ext>
            </a:extLst>
          </p:cNvPr>
          <p:cNvCxnSpPr>
            <a:stCxn id="9" idx="3"/>
            <a:endCxn id="13" idx="1"/>
          </p:cNvCxnSpPr>
          <p:nvPr/>
        </p:nvCxnSpPr>
        <p:spPr>
          <a:xfrm flipV="1">
            <a:off x="3936324" y="2677481"/>
            <a:ext cx="22756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CC5A33E-CD1E-4311-8F5C-13CCA9936AD8}"/>
              </a:ext>
            </a:extLst>
          </p:cNvPr>
          <p:cNvCxnSpPr>
            <a:stCxn id="13" idx="3"/>
            <a:endCxn id="18" idx="1"/>
          </p:cNvCxnSpPr>
          <p:nvPr/>
        </p:nvCxnSpPr>
        <p:spPr>
          <a:xfrm>
            <a:off x="5493166" y="2677481"/>
            <a:ext cx="243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CC25AB-6B59-4F5B-8E96-E924FCD87834}"/>
              </a:ext>
            </a:extLst>
          </p:cNvPr>
          <p:cNvCxnSpPr>
            <a:stCxn id="17" idx="3"/>
            <a:endCxn id="15" idx="1"/>
          </p:cNvCxnSpPr>
          <p:nvPr/>
        </p:nvCxnSpPr>
        <p:spPr>
          <a:xfrm>
            <a:off x="7926506" y="2677481"/>
            <a:ext cx="2362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265C1E7-D77E-4BC1-A22E-445D3020B217}"/>
              </a:ext>
            </a:extLst>
          </p:cNvPr>
          <p:cNvSpPr txBox="1"/>
          <p:nvPr/>
        </p:nvSpPr>
        <p:spPr>
          <a:xfrm>
            <a:off x="5317798" y="1541568"/>
            <a:ext cx="1796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Intermediate Activations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959FD02-D199-401E-B4C5-808F9F08BC61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>
            <a:off x="6718548" y="2677481"/>
            <a:ext cx="2292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ADC0FEB5-056F-4492-A905-699B2CF23798}"/>
              </a:ext>
            </a:extLst>
          </p:cNvPr>
          <p:cNvSpPr txBox="1">
            <a:spLocks/>
          </p:cNvSpPr>
          <p:nvPr/>
        </p:nvSpPr>
        <p:spPr>
          <a:xfrm>
            <a:off x="838200" y="961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Common Structure in CNNs</a:t>
            </a:r>
            <a:endParaRPr lang="en-US" i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987AF9-B64D-471C-9143-33019F19540E}"/>
              </a:ext>
            </a:extLst>
          </p:cNvPr>
          <p:cNvSpPr txBox="1"/>
          <p:nvPr/>
        </p:nvSpPr>
        <p:spPr>
          <a:xfrm>
            <a:off x="4166873" y="3206742"/>
            <a:ext cx="13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High energy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6D0F51-38E7-4444-83D9-A45EF0965A00}"/>
              </a:ext>
            </a:extLst>
          </p:cNvPr>
          <p:cNvSpPr txBox="1"/>
          <p:nvPr/>
        </p:nvSpPr>
        <p:spPr>
          <a:xfrm>
            <a:off x="6798958" y="3206742"/>
            <a:ext cx="128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Low energy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D41FDE6-B9C1-4686-B47E-B646F3E45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7605" y="4374497"/>
            <a:ext cx="1108719" cy="110871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B27C46A-3680-4896-8DF6-DFC5FA3E16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4076" y="4385240"/>
            <a:ext cx="1108719" cy="108723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F624C8D-E518-4883-A332-7A0952B4CD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959" y="4452904"/>
            <a:ext cx="983307" cy="951904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E872F84-32D8-49AA-A80C-8CBBEF6CDBAE}"/>
              </a:ext>
            </a:extLst>
          </p:cNvPr>
          <p:cNvSpPr/>
          <p:nvPr/>
        </p:nvSpPr>
        <p:spPr>
          <a:xfrm>
            <a:off x="6947834" y="4452904"/>
            <a:ext cx="978672" cy="951904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Suffix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4E82A46-7326-469B-ACCC-322CECD1A3CD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3936324" y="4928856"/>
            <a:ext cx="22756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1A34C50-DDC7-4FAC-AB8D-3609E8D81BEE}"/>
              </a:ext>
            </a:extLst>
          </p:cNvPr>
          <p:cNvCxnSpPr>
            <a:stCxn id="45" idx="3"/>
            <a:endCxn id="46" idx="1"/>
          </p:cNvCxnSpPr>
          <p:nvPr/>
        </p:nvCxnSpPr>
        <p:spPr>
          <a:xfrm>
            <a:off x="6720266" y="4928856"/>
            <a:ext cx="2275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0465A3C-F881-4C7F-9010-BDFBE8AA405F}"/>
              </a:ext>
            </a:extLst>
          </p:cNvPr>
          <p:cNvCxnSpPr>
            <a:stCxn id="46" idx="3"/>
            <a:endCxn id="44" idx="1"/>
          </p:cNvCxnSpPr>
          <p:nvPr/>
        </p:nvCxnSpPr>
        <p:spPr>
          <a:xfrm>
            <a:off x="7926506" y="4928856"/>
            <a:ext cx="2275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5E17BFD-5FB3-4227-AF0F-42A318C63537}"/>
              </a:ext>
            </a:extLst>
          </p:cNvPr>
          <p:cNvSpPr/>
          <p:nvPr/>
        </p:nvSpPr>
        <p:spPr>
          <a:xfrm>
            <a:off x="4163891" y="4452904"/>
            <a:ext cx="1329275" cy="951904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Prefix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368C3EB-EAF6-4286-B26B-41CCB3A9A936}"/>
              </a:ext>
            </a:extLst>
          </p:cNvPr>
          <p:cNvCxnSpPr>
            <a:cxnSpLocks/>
            <a:stCxn id="59" idx="3"/>
            <a:endCxn id="45" idx="1"/>
          </p:cNvCxnSpPr>
          <p:nvPr/>
        </p:nvCxnSpPr>
        <p:spPr>
          <a:xfrm>
            <a:off x="5493166" y="4928856"/>
            <a:ext cx="243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AD73202-53E1-4166-97A8-B90B8DBBAE54}"/>
              </a:ext>
            </a:extLst>
          </p:cNvPr>
          <p:cNvSpPr txBox="1"/>
          <p:nvPr/>
        </p:nvSpPr>
        <p:spPr>
          <a:xfrm>
            <a:off x="4174986" y="5458116"/>
            <a:ext cx="13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High energy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831AA2-CDEB-4634-B9C8-E89CBF757669}"/>
              </a:ext>
            </a:extLst>
          </p:cNvPr>
          <p:cNvSpPr txBox="1"/>
          <p:nvPr/>
        </p:nvSpPr>
        <p:spPr>
          <a:xfrm>
            <a:off x="6798958" y="5485114"/>
            <a:ext cx="128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Low energy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7A83AA-1F71-4139-9ED8-5BD633DF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12</a:t>
            </a:fld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ACC090-6794-4138-A13C-D624BBC1C7EC}"/>
              </a:ext>
            </a:extLst>
          </p:cNvPr>
          <p:cNvSpPr txBox="1"/>
          <p:nvPr/>
        </p:nvSpPr>
        <p:spPr>
          <a:xfrm>
            <a:off x="1065793" y="2492815"/>
            <a:ext cx="1383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“Key Frame”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2A5388-D594-46EB-8979-93C1BEF9925A}"/>
              </a:ext>
            </a:extLst>
          </p:cNvPr>
          <p:cNvSpPr txBox="1"/>
          <p:nvPr/>
        </p:nvSpPr>
        <p:spPr>
          <a:xfrm>
            <a:off x="757085" y="4744190"/>
            <a:ext cx="206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“Predicted Frame”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AEDE9F-57C8-4EAF-86E3-23740FBEE790}"/>
              </a:ext>
            </a:extLst>
          </p:cNvPr>
          <p:cNvSpPr txBox="1"/>
          <p:nvPr/>
        </p:nvSpPr>
        <p:spPr>
          <a:xfrm>
            <a:off x="269452" y="6184951"/>
            <a:ext cx="331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#</a:t>
            </a:r>
            <a:r>
              <a:rPr lang="en-US" i="1" dirty="0" err="1"/>
              <a:t>MakeRyanGoslingTheNewLenna</a:t>
            </a:r>
            <a:endParaRPr lang="en-US" i="1" dirty="0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7B73CFD7-5F1C-4B19-AA24-96DFC7E076E9}"/>
              </a:ext>
            </a:extLst>
          </p:cNvPr>
          <p:cNvSpPr/>
          <p:nvPr/>
        </p:nvSpPr>
        <p:spPr>
          <a:xfrm>
            <a:off x="6064663" y="3153432"/>
            <a:ext cx="326179" cy="1299471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54697891-B342-4052-8B52-CA6C27DAA900}"/>
              </a:ext>
            </a:extLst>
          </p:cNvPr>
          <p:cNvSpPr/>
          <p:nvPr/>
        </p:nvSpPr>
        <p:spPr>
          <a:xfrm>
            <a:off x="3193535" y="3213637"/>
            <a:ext cx="326179" cy="1160860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0E69FC-BF0E-4CF4-8DB2-5DC8FD116E11}"/>
              </a:ext>
            </a:extLst>
          </p:cNvPr>
          <p:cNvSpPr txBox="1"/>
          <p:nvPr/>
        </p:nvSpPr>
        <p:spPr>
          <a:xfrm>
            <a:off x="3489727" y="3698467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Motion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5638E06-E5F7-4634-9156-9D203914F604}"/>
              </a:ext>
            </a:extLst>
          </p:cNvPr>
          <p:cNvSpPr txBox="1"/>
          <p:nvPr/>
        </p:nvSpPr>
        <p:spPr>
          <a:xfrm>
            <a:off x="5255111" y="3716595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Motion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EFF5BF1-9B25-4C5A-8B86-69ABA605289F}"/>
                  </a:ext>
                </a:extLst>
              </p:cNvPr>
              <p:cNvSpPr txBox="1"/>
              <p:nvPr/>
            </p:nvSpPr>
            <p:spPr>
              <a:xfrm>
                <a:off x="4588574" y="3602190"/>
                <a:ext cx="4440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EFF5BF1-9B25-4C5A-8B86-69ABA6052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574" y="3602190"/>
                <a:ext cx="444032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4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Arrow: Down 66">
            <a:extLst>
              <a:ext uri="{FF2B5EF4-FFF2-40B4-BE49-F238E27FC236}">
                <a16:creationId xmlns:a16="http://schemas.microsoft.com/office/drawing/2014/main" id="{BF341B73-9960-4EFD-AC47-4E7E4ABF06CB}"/>
              </a:ext>
            </a:extLst>
          </p:cNvPr>
          <p:cNvSpPr/>
          <p:nvPr/>
        </p:nvSpPr>
        <p:spPr>
          <a:xfrm>
            <a:off x="6064663" y="3153432"/>
            <a:ext cx="326179" cy="1299471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F4C212-9156-4324-A7F5-FED9ABF94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605" y="2123122"/>
            <a:ext cx="1108719" cy="110871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2E903-2BAD-41D6-AE7C-EA22E2C7F6A9}"/>
              </a:ext>
            </a:extLst>
          </p:cNvPr>
          <p:cNvSpPr/>
          <p:nvPr/>
        </p:nvSpPr>
        <p:spPr>
          <a:xfrm>
            <a:off x="4163891" y="2201529"/>
            <a:ext cx="1329275" cy="951904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Prefix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B197C6-9869-40CA-BD38-19388A664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772" y="2123122"/>
            <a:ext cx="1100023" cy="1108719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D558E6D-9F48-418F-962B-37D98FA7BAD3}"/>
              </a:ext>
            </a:extLst>
          </p:cNvPr>
          <p:cNvSpPr/>
          <p:nvPr/>
        </p:nvSpPr>
        <p:spPr>
          <a:xfrm>
            <a:off x="6947834" y="2201529"/>
            <a:ext cx="978672" cy="951904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Suffix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CE3E00-C58A-4AE3-AA7D-D5FE1D5A1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959" y="2201529"/>
            <a:ext cx="981589" cy="951904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2F3D58-4BCC-4B90-BAD7-78A6CE6EAB2B}"/>
              </a:ext>
            </a:extLst>
          </p:cNvPr>
          <p:cNvCxnSpPr>
            <a:stCxn id="9" idx="3"/>
            <a:endCxn id="13" idx="1"/>
          </p:cNvCxnSpPr>
          <p:nvPr/>
        </p:nvCxnSpPr>
        <p:spPr>
          <a:xfrm flipV="1">
            <a:off x="3936324" y="2677481"/>
            <a:ext cx="22756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CC5A33E-CD1E-4311-8F5C-13CCA9936AD8}"/>
              </a:ext>
            </a:extLst>
          </p:cNvPr>
          <p:cNvCxnSpPr>
            <a:stCxn id="13" idx="3"/>
            <a:endCxn id="18" idx="1"/>
          </p:cNvCxnSpPr>
          <p:nvPr/>
        </p:nvCxnSpPr>
        <p:spPr>
          <a:xfrm>
            <a:off x="5493166" y="2677481"/>
            <a:ext cx="243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CC25AB-6B59-4F5B-8E96-E924FCD87834}"/>
              </a:ext>
            </a:extLst>
          </p:cNvPr>
          <p:cNvCxnSpPr>
            <a:stCxn id="17" idx="3"/>
            <a:endCxn id="15" idx="1"/>
          </p:cNvCxnSpPr>
          <p:nvPr/>
        </p:nvCxnSpPr>
        <p:spPr>
          <a:xfrm>
            <a:off x="7926506" y="2677481"/>
            <a:ext cx="2362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265C1E7-D77E-4BC1-A22E-445D3020B217}"/>
              </a:ext>
            </a:extLst>
          </p:cNvPr>
          <p:cNvSpPr txBox="1"/>
          <p:nvPr/>
        </p:nvSpPr>
        <p:spPr>
          <a:xfrm>
            <a:off x="5317798" y="1541568"/>
            <a:ext cx="1796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Intermediate Activations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959FD02-D199-401E-B4C5-808F9F08BC61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>
            <a:off x="6718548" y="2677481"/>
            <a:ext cx="2292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ADC0FEB5-056F-4492-A905-699B2CF23798}"/>
              </a:ext>
            </a:extLst>
          </p:cNvPr>
          <p:cNvSpPr txBox="1">
            <a:spLocks/>
          </p:cNvSpPr>
          <p:nvPr/>
        </p:nvSpPr>
        <p:spPr>
          <a:xfrm>
            <a:off x="838200" y="961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Common Structure in CNNs</a:t>
            </a:r>
            <a:endParaRPr lang="en-US" i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987AF9-B64D-471C-9143-33019F19540E}"/>
              </a:ext>
            </a:extLst>
          </p:cNvPr>
          <p:cNvSpPr txBox="1"/>
          <p:nvPr/>
        </p:nvSpPr>
        <p:spPr>
          <a:xfrm>
            <a:off x="4166873" y="3206742"/>
            <a:ext cx="13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High energy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6D0F51-38E7-4444-83D9-A45EF0965A00}"/>
              </a:ext>
            </a:extLst>
          </p:cNvPr>
          <p:cNvSpPr txBox="1"/>
          <p:nvPr/>
        </p:nvSpPr>
        <p:spPr>
          <a:xfrm>
            <a:off x="6798958" y="3206742"/>
            <a:ext cx="128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Low energy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D41FDE6-B9C1-4686-B47E-B646F3E45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605" y="4374497"/>
            <a:ext cx="1108719" cy="110871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B27C46A-3680-4896-8DF6-DFC5FA3E16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076" y="4385240"/>
            <a:ext cx="1108719" cy="108723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F624C8D-E518-4883-A332-7A0952B4C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6959" y="4452904"/>
            <a:ext cx="983307" cy="951904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E872F84-32D8-49AA-A80C-8CBBEF6CDBAE}"/>
              </a:ext>
            </a:extLst>
          </p:cNvPr>
          <p:cNvSpPr/>
          <p:nvPr/>
        </p:nvSpPr>
        <p:spPr>
          <a:xfrm>
            <a:off x="6947834" y="4452904"/>
            <a:ext cx="978672" cy="951904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Suffix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4E82A46-7326-469B-ACCC-322CECD1A3CD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3936324" y="4928856"/>
            <a:ext cx="22756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1A34C50-DDC7-4FAC-AB8D-3609E8D81BEE}"/>
              </a:ext>
            </a:extLst>
          </p:cNvPr>
          <p:cNvCxnSpPr>
            <a:stCxn id="45" idx="3"/>
            <a:endCxn id="46" idx="1"/>
          </p:cNvCxnSpPr>
          <p:nvPr/>
        </p:nvCxnSpPr>
        <p:spPr>
          <a:xfrm>
            <a:off x="6720266" y="4928856"/>
            <a:ext cx="2275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0465A3C-F881-4C7F-9010-BDFBE8AA405F}"/>
              </a:ext>
            </a:extLst>
          </p:cNvPr>
          <p:cNvCxnSpPr>
            <a:stCxn id="46" idx="3"/>
            <a:endCxn id="44" idx="1"/>
          </p:cNvCxnSpPr>
          <p:nvPr/>
        </p:nvCxnSpPr>
        <p:spPr>
          <a:xfrm>
            <a:off x="7926506" y="4928856"/>
            <a:ext cx="2275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5E17BFD-5FB3-4227-AF0F-42A318C63537}"/>
              </a:ext>
            </a:extLst>
          </p:cNvPr>
          <p:cNvSpPr/>
          <p:nvPr/>
        </p:nvSpPr>
        <p:spPr>
          <a:xfrm>
            <a:off x="4163891" y="4452904"/>
            <a:ext cx="1329275" cy="951904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Prefix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368C3EB-EAF6-4286-B26B-41CCB3A9A936}"/>
              </a:ext>
            </a:extLst>
          </p:cNvPr>
          <p:cNvCxnSpPr>
            <a:cxnSpLocks/>
            <a:stCxn id="59" idx="3"/>
            <a:endCxn id="45" idx="1"/>
          </p:cNvCxnSpPr>
          <p:nvPr/>
        </p:nvCxnSpPr>
        <p:spPr>
          <a:xfrm>
            <a:off x="5493166" y="4928856"/>
            <a:ext cx="243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Arrow: Down 6">
            <a:extLst>
              <a:ext uri="{FF2B5EF4-FFF2-40B4-BE49-F238E27FC236}">
                <a16:creationId xmlns:a16="http://schemas.microsoft.com/office/drawing/2014/main" id="{DE82461D-FD62-4A53-81EA-6F70FD081401}"/>
              </a:ext>
            </a:extLst>
          </p:cNvPr>
          <p:cNvSpPr/>
          <p:nvPr/>
        </p:nvSpPr>
        <p:spPr>
          <a:xfrm>
            <a:off x="3193535" y="3213637"/>
            <a:ext cx="326179" cy="1160860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831AA2-CDEB-4634-B9C8-E89CBF757669}"/>
              </a:ext>
            </a:extLst>
          </p:cNvPr>
          <p:cNvSpPr txBox="1"/>
          <p:nvPr/>
        </p:nvSpPr>
        <p:spPr>
          <a:xfrm>
            <a:off x="6798958" y="5485114"/>
            <a:ext cx="128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Low energy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3A6462D-2AB3-4AB5-94B4-880BF3D92394}"/>
              </a:ext>
            </a:extLst>
          </p:cNvPr>
          <p:cNvSpPr txBox="1"/>
          <p:nvPr/>
        </p:nvSpPr>
        <p:spPr>
          <a:xfrm>
            <a:off x="3489727" y="3698467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Motion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6E9BB50-37B4-4511-832A-4DF620A6CDD5}"/>
              </a:ext>
            </a:extLst>
          </p:cNvPr>
          <p:cNvSpPr txBox="1"/>
          <p:nvPr/>
        </p:nvSpPr>
        <p:spPr>
          <a:xfrm>
            <a:off x="5255111" y="3716595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Motion</a:t>
            </a:r>
          </a:p>
        </p:txBody>
      </p:sp>
      <p:sp>
        <p:nvSpPr>
          <p:cNvPr id="68" name="&quot;Not Allowed&quot; Symbol 67">
            <a:extLst>
              <a:ext uri="{FF2B5EF4-FFF2-40B4-BE49-F238E27FC236}">
                <a16:creationId xmlns:a16="http://schemas.microsoft.com/office/drawing/2014/main" id="{A2FF904A-AB6A-4FF9-867B-53F89A5CCAF3}"/>
              </a:ext>
            </a:extLst>
          </p:cNvPr>
          <p:cNvSpPr/>
          <p:nvPr/>
        </p:nvSpPr>
        <p:spPr>
          <a:xfrm rot="5400000">
            <a:off x="4230380" y="4320562"/>
            <a:ext cx="1192873" cy="1231102"/>
          </a:xfrm>
          <a:prstGeom prst="noSmoking">
            <a:avLst/>
          </a:prstGeom>
          <a:solidFill>
            <a:schemeClr val="accent6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D3D479-D4FC-4860-A1E2-E3DE8CD32859}"/>
              </a:ext>
            </a:extLst>
          </p:cNvPr>
          <p:cNvSpPr txBox="1"/>
          <p:nvPr/>
        </p:nvSpPr>
        <p:spPr>
          <a:xfrm>
            <a:off x="1065793" y="2492815"/>
            <a:ext cx="1383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“Key Frame”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603E59-012E-4F65-AA41-C46235965201}"/>
              </a:ext>
            </a:extLst>
          </p:cNvPr>
          <p:cNvSpPr txBox="1"/>
          <p:nvPr/>
        </p:nvSpPr>
        <p:spPr>
          <a:xfrm>
            <a:off x="757085" y="4744190"/>
            <a:ext cx="206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“Predicted Frame”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F5E5D2-8BE4-4D14-8074-93372ACD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13</a:t>
            </a:fld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E0FF2A-BEBA-4840-AE09-2A206C95B942}"/>
              </a:ext>
            </a:extLst>
          </p:cNvPr>
          <p:cNvSpPr txBox="1"/>
          <p:nvPr/>
        </p:nvSpPr>
        <p:spPr>
          <a:xfrm>
            <a:off x="269452" y="6184951"/>
            <a:ext cx="331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#</a:t>
            </a:r>
            <a:r>
              <a:rPr lang="en-US" i="1" dirty="0" err="1"/>
              <a:t>MakeRyanGoslingTheNewLenna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7150C6-2171-4D50-B510-B638ADF8B8C0}"/>
                  </a:ext>
                </a:extLst>
              </p:cNvPr>
              <p:cNvSpPr txBox="1"/>
              <p:nvPr/>
            </p:nvSpPr>
            <p:spPr>
              <a:xfrm>
                <a:off x="4588574" y="3602190"/>
                <a:ext cx="4440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7150C6-2171-4D50-B510-B638ADF8B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574" y="3602190"/>
                <a:ext cx="444032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83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Talk Overview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214C1CD6-ED83-4524-BBE8-AB9C32760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424945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7306B-06B6-4E3D-8C65-7DAB9F75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0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AFFE2-3E2E-4E64-9DC2-0B33EE660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Activation Motion Compensation (AMC)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4CDD04-5AEE-4944-B6F8-342F743DDF06}"/>
              </a:ext>
            </a:extLst>
          </p:cNvPr>
          <p:cNvSpPr txBox="1"/>
          <p:nvPr/>
        </p:nvSpPr>
        <p:spPr>
          <a:xfrm>
            <a:off x="340397" y="2960189"/>
            <a:ext cx="783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Key</a:t>
            </a:r>
          </a:p>
          <a:p>
            <a:pPr algn="ctr"/>
            <a:r>
              <a:rPr lang="en-US" b="1" dirty="0"/>
              <a:t>Frame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F37835-67F8-4A4C-95A6-18EAD004BF07}"/>
              </a:ext>
            </a:extLst>
          </p:cNvPr>
          <p:cNvSpPr txBox="1"/>
          <p:nvPr/>
        </p:nvSpPr>
        <p:spPr>
          <a:xfrm>
            <a:off x="185065" y="4886570"/>
            <a:ext cx="1094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Predicted</a:t>
            </a:r>
          </a:p>
          <a:p>
            <a:pPr algn="ctr"/>
            <a:r>
              <a:rPr lang="en-US" b="1" dirty="0"/>
              <a:t>Frame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CE0316-71CC-435F-B849-3DF335F87F99}"/>
              </a:ext>
            </a:extLst>
          </p:cNvPr>
          <p:cNvSpPr txBox="1"/>
          <p:nvPr/>
        </p:nvSpPr>
        <p:spPr>
          <a:xfrm>
            <a:off x="1654390" y="3098688"/>
            <a:ext cx="23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DFED6A-C718-42B8-BC88-84B6F3252D92}"/>
              </a:ext>
            </a:extLst>
          </p:cNvPr>
          <p:cNvSpPr txBox="1"/>
          <p:nvPr/>
        </p:nvSpPr>
        <p:spPr>
          <a:xfrm>
            <a:off x="1507228" y="5025069"/>
            <a:ext cx="52712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t+k</a:t>
            </a:r>
            <a:endParaRPr lang="en-US" i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EAFFE4-DC00-42A6-8B96-1F5BD419967C}"/>
              </a:ext>
            </a:extLst>
          </p:cNvPr>
          <p:cNvSpPr txBox="1"/>
          <p:nvPr/>
        </p:nvSpPr>
        <p:spPr>
          <a:xfrm>
            <a:off x="1442014" y="1726994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Time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773927A-22DC-4CAA-AB9E-A0BBB38CA80E}"/>
              </a:ext>
            </a:extLst>
          </p:cNvPr>
          <p:cNvSpPr txBox="1"/>
          <p:nvPr/>
        </p:nvSpPr>
        <p:spPr>
          <a:xfrm>
            <a:off x="2183345" y="1726994"/>
            <a:ext cx="134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Input Frame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6B4ADF1-BE32-4EB8-B3C5-001AE4FE0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23" y="2728995"/>
            <a:ext cx="1108719" cy="110871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07B20F8-A47C-4D86-AD80-012D3C3FB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923" y="4655376"/>
            <a:ext cx="1108719" cy="110871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4B97349-6D92-4292-B702-EC80F16CC312}"/>
              </a:ext>
            </a:extLst>
          </p:cNvPr>
          <p:cNvSpPr txBox="1"/>
          <p:nvPr/>
        </p:nvSpPr>
        <p:spPr>
          <a:xfrm>
            <a:off x="5988927" y="1718597"/>
            <a:ext cx="2076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Vision Computation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660250-F88E-405C-A4DB-E260C54901CF}"/>
              </a:ext>
            </a:extLst>
          </p:cNvPr>
          <p:cNvSpPr txBox="1"/>
          <p:nvPr/>
        </p:nvSpPr>
        <p:spPr>
          <a:xfrm>
            <a:off x="10517235" y="1723726"/>
            <a:ext cx="141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Vision Result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84D9BF5-E589-4C5F-8EB9-E56CE96D4BA7}"/>
              </a:ext>
            </a:extLst>
          </p:cNvPr>
          <p:cNvSpPr/>
          <p:nvPr/>
        </p:nvSpPr>
        <p:spPr>
          <a:xfrm>
            <a:off x="3598209" y="2807402"/>
            <a:ext cx="1329275" cy="951904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Prefix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0208023-C332-4B14-9935-905AAD0E0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164" y="2728995"/>
            <a:ext cx="1100023" cy="110871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6E66C66-452B-42FB-B3D1-AF8B63A13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1468" y="4666119"/>
            <a:ext cx="1108719" cy="1087232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7D17AC5-B8D2-4978-900F-D0CA3512AB1E}"/>
              </a:ext>
            </a:extLst>
          </p:cNvPr>
          <p:cNvSpPr/>
          <p:nvPr/>
        </p:nvSpPr>
        <p:spPr>
          <a:xfrm>
            <a:off x="9465226" y="2807402"/>
            <a:ext cx="978672" cy="951904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Suffix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CB369992-1B35-40C4-9263-AD73AB92F2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1277" y="2807402"/>
            <a:ext cx="981589" cy="95190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E321233-5E8D-47B2-90E9-3ABD9F426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4351" y="4733783"/>
            <a:ext cx="983307" cy="95190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3F3DF9F-89E9-44EF-B470-40EAADC07A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5053" y="4689891"/>
            <a:ext cx="983307" cy="1039689"/>
          </a:xfrm>
          <a:prstGeom prst="rect">
            <a:avLst/>
          </a:prstGeom>
        </p:spPr>
      </p:pic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821A0FC6-4AED-44B4-86C8-06BFD928AEC0}"/>
              </a:ext>
            </a:extLst>
          </p:cNvPr>
          <p:cNvSpPr/>
          <p:nvPr/>
        </p:nvSpPr>
        <p:spPr>
          <a:xfrm>
            <a:off x="3598210" y="4733783"/>
            <a:ext cx="1329275" cy="951904"/>
          </a:xfrm>
          <a:prstGeom prst="roundRect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Motion Estimation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70FD8B41-41C2-4142-B322-AA60129F6CA6}"/>
              </a:ext>
            </a:extLst>
          </p:cNvPr>
          <p:cNvSpPr/>
          <p:nvPr/>
        </p:nvSpPr>
        <p:spPr>
          <a:xfrm>
            <a:off x="9465226" y="4733783"/>
            <a:ext cx="978672" cy="951904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Suffix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7CBECAB-B88D-4FDB-B6C0-C772C658EDD0}"/>
              </a:ext>
            </a:extLst>
          </p:cNvPr>
          <p:cNvSpPr/>
          <p:nvPr/>
        </p:nvSpPr>
        <p:spPr>
          <a:xfrm>
            <a:off x="6365928" y="4733783"/>
            <a:ext cx="1660855" cy="951904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Motion Compensation</a:t>
            </a:r>
          </a:p>
        </p:txBody>
      </p:sp>
      <p:sp>
        <p:nvSpPr>
          <p:cNvPr id="68" name="Left Brace 67">
            <a:extLst>
              <a:ext uri="{FF2B5EF4-FFF2-40B4-BE49-F238E27FC236}">
                <a16:creationId xmlns:a16="http://schemas.microsoft.com/office/drawing/2014/main" id="{E67F9F55-5B4E-452B-8CD5-6A71B17CD7B5}"/>
              </a:ext>
            </a:extLst>
          </p:cNvPr>
          <p:cNvSpPr/>
          <p:nvPr/>
        </p:nvSpPr>
        <p:spPr>
          <a:xfrm rot="5400000">
            <a:off x="6887677" y="-1128622"/>
            <a:ext cx="266755" cy="6845691"/>
          </a:xfrm>
          <a:prstGeom prst="leftBrace">
            <a:avLst>
              <a:gd name="adj1" fmla="val 9760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DC2B7FA-9655-4052-94C9-D96C3CDC18D6}"/>
              </a:ext>
            </a:extLst>
          </p:cNvPr>
          <p:cNvCxnSpPr>
            <a:stCxn id="49" idx="3"/>
            <a:endCxn id="54" idx="1"/>
          </p:cNvCxnSpPr>
          <p:nvPr/>
        </p:nvCxnSpPr>
        <p:spPr>
          <a:xfrm flipV="1">
            <a:off x="3370642" y="3283354"/>
            <a:ext cx="22756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0BC12FA-6B38-4F3F-97F1-9364CA42732C}"/>
              </a:ext>
            </a:extLst>
          </p:cNvPr>
          <p:cNvCxnSpPr>
            <a:stCxn id="54" idx="3"/>
            <a:endCxn id="61" idx="1"/>
          </p:cNvCxnSpPr>
          <p:nvPr/>
        </p:nvCxnSpPr>
        <p:spPr>
          <a:xfrm>
            <a:off x="4927484" y="3283354"/>
            <a:ext cx="243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FF31BC3-7324-4A70-A627-660983E56AA9}"/>
              </a:ext>
            </a:extLst>
          </p:cNvPr>
          <p:cNvCxnSpPr>
            <a:stCxn id="61" idx="3"/>
            <a:endCxn id="57" idx="1"/>
          </p:cNvCxnSpPr>
          <p:nvPr/>
        </p:nvCxnSpPr>
        <p:spPr>
          <a:xfrm>
            <a:off x="6152866" y="3283354"/>
            <a:ext cx="3312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7F4EB41-8F76-4D32-8CA5-43ED982707EC}"/>
              </a:ext>
            </a:extLst>
          </p:cNvPr>
          <p:cNvCxnSpPr>
            <a:stCxn id="57" idx="3"/>
            <a:endCxn id="55" idx="1"/>
          </p:cNvCxnSpPr>
          <p:nvPr/>
        </p:nvCxnSpPr>
        <p:spPr>
          <a:xfrm>
            <a:off x="10443898" y="3283354"/>
            <a:ext cx="2362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42E7A36-80AB-4CD0-A9AE-8BD67B623CEF}"/>
              </a:ext>
            </a:extLst>
          </p:cNvPr>
          <p:cNvCxnSpPr>
            <a:stCxn id="51" idx="3"/>
            <a:endCxn id="65" idx="1"/>
          </p:cNvCxnSpPr>
          <p:nvPr/>
        </p:nvCxnSpPr>
        <p:spPr>
          <a:xfrm flipV="1">
            <a:off x="3370642" y="5209735"/>
            <a:ext cx="22756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5C1B7D0-A506-42EF-8454-42A1293F8F1F}"/>
              </a:ext>
            </a:extLst>
          </p:cNvPr>
          <p:cNvCxnSpPr>
            <a:stCxn id="65" idx="3"/>
            <a:endCxn id="64" idx="1"/>
          </p:cNvCxnSpPr>
          <p:nvPr/>
        </p:nvCxnSpPr>
        <p:spPr>
          <a:xfrm>
            <a:off x="4927485" y="5209735"/>
            <a:ext cx="22756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86640D9-B1AC-4281-A65E-705085C57194}"/>
              </a:ext>
            </a:extLst>
          </p:cNvPr>
          <p:cNvCxnSpPr>
            <a:stCxn id="64" idx="3"/>
            <a:endCxn id="67" idx="1"/>
          </p:cNvCxnSpPr>
          <p:nvPr/>
        </p:nvCxnSpPr>
        <p:spPr>
          <a:xfrm flipV="1">
            <a:off x="6138360" y="5209735"/>
            <a:ext cx="22756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54A81B5-230A-41D6-8D07-7068CB249AF8}"/>
              </a:ext>
            </a:extLst>
          </p:cNvPr>
          <p:cNvCxnSpPr>
            <a:stCxn id="67" idx="3"/>
            <a:endCxn id="63" idx="1"/>
          </p:cNvCxnSpPr>
          <p:nvPr/>
        </p:nvCxnSpPr>
        <p:spPr>
          <a:xfrm>
            <a:off x="8026783" y="5209735"/>
            <a:ext cx="2275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506DBE6-AB73-42FC-933E-05F87C97F866}"/>
              </a:ext>
            </a:extLst>
          </p:cNvPr>
          <p:cNvCxnSpPr>
            <a:stCxn id="63" idx="3"/>
            <a:endCxn id="66" idx="1"/>
          </p:cNvCxnSpPr>
          <p:nvPr/>
        </p:nvCxnSpPr>
        <p:spPr>
          <a:xfrm>
            <a:off x="9237658" y="5209735"/>
            <a:ext cx="2275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A3E278D-50E9-45DD-B61C-765B159C794C}"/>
              </a:ext>
            </a:extLst>
          </p:cNvPr>
          <p:cNvCxnSpPr>
            <a:stCxn id="66" idx="3"/>
            <a:endCxn id="56" idx="1"/>
          </p:cNvCxnSpPr>
          <p:nvPr/>
        </p:nvCxnSpPr>
        <p:spPr>
          <a:xfrm>
            <a:off x="10443898" y="5209735"/>
            <a:ext cx="2275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8CA15B9-21F5-438E-BF0A-E1320D88AB25}"/>
              </a:ext>
            </a:extLst>
          </p:cNvPr>
          <p:cNvSpPr txBox="1"/>
          <p:nvPr/>
        </p:nvSpPr>
        <p:spPr>
          <a:xfrm>
            <a:off x="8140567" y="5764095"/>
            <a:ext cx="1217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Predicted</a:t>
            </a:r>
          </a:p>
          <a:p>
            <a:pPr algn="ctr"/>
            <a:r>
              <a:rPr lang="en-US" dirty="0"/>
              <a:t>Activations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D7897B7-1080-4B26-B77B-D1E656E86518}"/>
              </a:ext>
            </a:extLst>
          </p:cNvPr>
          <p:cNvSpPr txBox="1"/>
          <p:nvPr/>
        </p:nvSpPr>
        <p:spPr>
          <a:xfrm>
            <a:off x="4974768" y="5753351"/>
            <a:ext cx="1296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Motion</a:t>
            </a:r>
          </a:p>
          <a:p>
            <a:pPr algn="ctr"/>
            <a:r>
              <a:rPr lang="en-US" dirty="0"/>
              <a:t>Vector Field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A158EEE-0CA6-48CA-97D6-FC2475BF4F3D}"/>
              </a:ext>
            </a:extLst>
          </p:cNvPr>
          <p:cNvCxnSpPr>
            <a:cxnSpLocks/>
          </p:cNvCxnSpPr>
          <p:nvPr/>
        </p:nvCxnSpPr>
        <p:spPr>
          <a:xfrm>
            <a:off x="3250814" y="3848510"/>
            <a:ext cx="561442" cy="855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405C81C-1354-4BB4-B6A9-E0646F4F5658}"/>
              </a:ext>
            </a:extLst>
          </p:cNvPr>
          <p:cNvCxnSpPr>
            <a:cxnSpLocks/>
          </p:cNvCxnSpPr>
          <p:nvPr/>
        </p:nvCxnSpPr>
        <p:spPr>
          <a:xfrm>
            <a:off x="6168350" y="3786062"/>
            <a:ext cx="661075" cy="918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C5E62C0-D6AF-4D13-A324-F52ABE219D06}"/>
              </a:ext>
            </a:extLst>
          </p:cNvPr>
          <p:cNvSpPr txBox="1"/>
          <p:nvPr/>
        </p:nvSpPr>
        <p:spPr>
          <a:xfrm>
            <a:off x="4659344" y="2421797"/>
            <a:ext cx="200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Stored Activations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FDDC8-4331-4974-A22E-672F60EF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4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 animBg="1"/>
      <p:bldP spid="65" grpId="0" animBg="1"/>
      <p:bldP spid="66" grpId="0" animBg="1"/>
      <p:bldP spid="67" grpId="0" animBg="1"/>
      <p:bldP spid="81" grpId="0"/>
      <p:bldP spid="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AFFE2-3E2E-4E64-9DC2-0B33EE660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Activation Motion Compensation (AMC)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4CDD04-5AEE-4944-B6F8-342F743DDF06}"/>
              </a:ext>
            </a:extLst>
          </p:cNvPr>
          <p:cNvSpPr txBox="1"/>
          <p:nvPr/>
        </p:nvSpPr>
        <p:spPr>
          <a:xfrm>
            <a:off x="340397" y="2960189"/>
            <a:ext cx="783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Key</a:t>
            </a:r>
          </a:p>
          <a:p>
            <a:pPr algn="ctr"/>
            <a:r>
              <a:rPr lang="en-US" b="1" dirty="0"/>
              <a:t>Frame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F37835-67F8-4A4C-95A6-18EAD004BF07}"/>
              </a:ext>
            </a:extLst>
          </p:cNvPr>
          <p:cNvSpPr txBox="1"/>
          <p:nvPr/>
        </p:nvSpPr>
        <p:spPr>
          <a:xfrm>
            <a:off x="185065" y="4886570"/>
            <a:ext cx="1094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Predicted</a:t>
            </a:r>
          </a:p>
          <a:p>
            <a:pPr algn="ctr"/>
            <a:r>
              <a:rPr lang="en-US" b="1" dirty="0"/>
              <a:t>Frame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CE0316-71CC-435F-B849-3DF335F87F99}"/>
              </a:ext>
            </a:extLst>
          </p:cNvPr>
          <p:cNvSpPr txBox="1"/>
          <p:nvPr/>
        </p:nvSpPr>
        <p:spPr>
          <a:xfrm>
            <a:off x="1654390" y="3098688"/>
            <a:ext cx="23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DFED6A-C718-42B8-BC88-84B6F3252D92}"/>
              </a:ext>
            </a:extLst>
          </p:cNvPr>
          <p:cNvSpPr txBox="1"/>
          <p:nvPr/>
        </p:nvSpPr>
        <p:spPr>
          <a:xfrm>
            <a:off x="1507228" y="5025069"/>
            <a:ext cx="52712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t+k</a:t>
            </a:r>
            <a:endParaRPr lang="en-US" i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EAFFE4-DC00-42A6-8B96-1F5BD419967C}"/>
              </a:ext>
            </a:extLst>
          </p:cNvPr>
          <p:cNvSpPr txBox="1"/>
          <p:nvPr/>
        </p:nvSpPr>
        <p:spPr>
          <a:xfrm>
            <a:off x="1442014" y="1726994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Time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773927A-22DC-4CAA-AB9E-A0BBB38CA80E}"/>
              </a:ext>
            </a:extLst>
          </p:cNvPr>
          <p:cNvSpPr txBox="1"/>
          <p:nvPr/>
        </p:nvSpPr>
        <p:spPr>
          <a:xfrm>
            <a:off x="2183345" y="1726994"/>
            <a:ext cx="134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Input Frame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6B4ADF1-BE32-4EB8-B3C5-001AE4FE0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23" y="2728995"/>
            <a:ext cx="1108719" cy="110871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07B20F8-A47C-4D86-AD80-012D3C3FB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923" y="4655376"/>
            <a:ext cx="1108719" cy="110871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4B97349-6D92-4292-B702-EC80F16CC312}"/>
              </a:ext>
            </a:extLst>
          </p:cNvPr>
          <p:cNvSpPr txBox="1"/>
          <p:nvPr/>
        </p:nvSpPr>
        <p:spPr>
          <a:xfrm>
            <a:off x="5988927" y="1718597"/>
            <a:ext cx="2076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Vision Computation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660250-F88E-405C-A4DB-E260C54901CF}"/>
              </a:ext>
            </a:extLst>
          </p:cNvPr>
          <p:cNvSpPr txBox="1"/>
          <p:nvPr/>
        </p:nvSpPr>
        <p:spPr>
          <a:xfrm>
            <a:off x="10517235" y="1723726"/>
            <a:ext cx="141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Vision Result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84D9BF5-E589-4C5F-8EB9-E56CE96D4BA7}"/>
              </a:ext>
            </a:extLst>
          </p:cNvPr>
          <p:cNvSpPr/>
          <p:nvPr/>
        </p:nvSpPr>
        <p:spPr>
          <a:xfrm>
            <a:off x="3598209" y="2807402"/>
            <a:ext cx="1329275" cy="951904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Prefix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0208023-C332-4B14-9935-905AAD0E0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164" y="2728995"/>
            <a:ext cx="1100023" cy="110871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6E66C66-452B-42FB-B3D1-AF8B63A13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1468" y="4666119"/>
            <a:ext cx="1108719" cy="1087232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7D17AC5-B8D2-4978-900F-D0CA3512AB1E}"/>
              </a:ext>
            </a:extLst>
          </p:cNvPr>
          <p:cNvSpPr/>
          <p:nvPr/>
        </p:nvSpPr>
        <p:spPr>
          <a:xfrm>
            <a:off x="9465226" y="2807402"/>
            <a:ext cx="978672" cy="951904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Suffix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CB369992-1B35-40C4-9263-AD73AB92F2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1277" y="2807402"/>
            <a:ext cx="981589" cy="95190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E321233-5E8D-47B2-90E9-3ABD9F426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4351" y="4733783"/>
            <a:ext cx="983307" cy="95190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3F3DF9F-89E9-44EF-B470-40EAADC07A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5053" y="4689891"/>
            <a:ext cx="983307" cy="1039689"/>
          </a:xfrm>
          <a:prstGeom prst="rect">
            <a:avLst/>
          </a:prstGeom>
        </p:spPr>
      </p:pic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821A0FC6-4AED-44B4-86C8-06BFD928AEC0}"/>
              </a:ext>
            </a:extLst>
          </p:cNvPr>
          <p:cNvSpPr/>
          <p:nvPr/>
        </p:nvSpPr>
        <p:spPr>
          <a:xfrm>
            <a:off x="3598210" y="4733783"/>
            <a:ext cx="1329275" cy="951904"/>
          </a:xfrm>
          <a:prstGeom prst="roundRect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Motion Estimation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70FD8B41-41C2-4142-B322-AA60129F6CA6}"/>
              </a:ext>
            </a:extLst>
          </p:cNvPr>
          <p:cNvSpPr/>
          <p:nvPr/>
        </p:nvSpPr>
        <p:spPr>
          <a:xfrm>
            <a:off x="9465226" y="4733783"/>
            <a:ext cx="978672" cy="951904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Suffix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7CBECAB-B88D-4FDB-B6C0-C772C658EDD0}"/>
              </a:ext>
            </a:extLst>
          </p:cNvPr>
          <p:cNvSpPr/>
          <p:nvPr/>
        </p:nvSpPr>
        <p:spPr>
          <a:xfrm>
            <a:off x="6365928" y="4733783"/>
            <a:ext cx="1660855" cy="951904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Motion Compensation</a:t>
            </a:r>
          </a:p>
        </p:txBody>
      </p:sp>
      <p:sp>
        <p:nvSpPr>
          <p:cNvPr id="68" name="Left Brace 67">
            <a:extLst>
              <a:ext uri="{FF2B5EF4-FFF2-40B4-BE49-F238E27FC236}">
                <a16:creationId xmlns:a16="http://schemas.microsoft.com/office/drawing/2014/main" id="{E67F9F55-5B4E-452B-8CD5-6A71B17CD7B5}"/>
              </a:ext>
            </a:extLst>
          </p:cNvPr>
          <p:cNvSpPr/>
          <p:nvPr/>
        </p:nvSpPr>
        <p:spPr>
          <a:xfrm rot="5400000">
            <a:off x="6887677" y="-1128622"/>
            <a:ext cx="266755" cy="6845691"/>
          </a:xfrm>
          <a:prstGeom prst="leftBrace">
            <a:avLst>
              <a:gd name="adj1" fmla="val 9760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DC2B7FA-9655-4052-94C9-D96C3CDC18D6}"/>
              </a:ext>
            </a:extLst>
          </p:cNvPr>
          <p:cNvCxnSpPr>
            <a:stCxn id="49" idx="3"/>
            <a:endCxn id="54" idx="1"/>
          </p:cNvCxnSpPr>
          <p:nvPr/>
        </p:nvCxnSpPr>
        <p:spPr>
          <a:xfrm flipV="1">
            <a:off x="3370642" y="3283354"/>
            <a:ext cx="22756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0BC12FA-6B38-4F3F-97F1-9364CA42732C}"/>
              </a:ext>
            </a:extLst>
          </p:cNvPr>
          <p:cNvCxnSpPr>
            <a:stCxn id="54" idx="3"/>
            <a:endCxn id="61" idx="1"/>
          </p:cNvCxnSpPr>
          <p:nvPr/>
        </p:nvCxnSpPr>
        <p:spPr>
          <a:xfrm>
            <a:off x="4927484" y="3283354"/>
            <a:ext cx="243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FF31BC3-7324-4A70-A627-660983E56AA9}"/>
              </a:ext>
            </a:extLst>
          </p:cNvPr>
          <p:cNvCxnSpPr>
            <a:stCxn id="61" idx="3"/>
            <a:endCxn id="57" idx="1"/>
          </p:cNvCxnSpPr>
          <p:nvPr/>
        </p:nvCxnSpPr>
        <p:spPr>
          <a:xfrm>
            <a:off x="6152866" y="3283354"/>
            <a:ext cx="3312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7F4EB41-8F76-4D32-8CA5-43ED982707EC}"/>
              </a:ext>
            </a:extLst>
          </p:cNvPr>
          <p:cNvCxnSpPr>
            <a:stCxn id="57" idx="3"/>
            <a:endCxn id="55" idx="1"/>
          </p:cNvCxnSpPr>
          <p:nvPr/>
        </p:nvCxnSpPr>
        <p:spPr>
          <a:xfrm>
            <a:off x="10443898" y="3283354"/>
            <a:ext cx="2362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42E7A36-80AB-4CD0-A9AE-8BD67B623CEF}"/>
              </a:ext>
            </a:extLst>
          </p:cNvPr>
          <p:cNvCxnSpPr>
            <a:stCxn id="51" idx="3"/>
            <a:endCxn id="65" idx="1"/>
          </p:cNvCxnSpPr>
          <p:nvPr/>
        </p:nvCxnSpPr>
        <p:spPr>
          <a:xfrm flipV="1">
            <a:off x="3370642" y="5209735"/>
            <a:ext cx="22756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5C1B7D0-A506-42EF-8454-42A1293F8F1F}"/>
              </a:ext>
            </a:extLst>
          </p:cNvPr>
          <p:cNvCxnSpPr>
            <a:stCxn id="65" idx="3"/>
            <a:endCxn id="64" idx="1"/>
          </p:cNvCxnSpPr>
          <p:nvPr/>
        </p:nvCxnSpPr>
        <p:spPr>
          <a:xfrm>
            <a:off x="4927485" y="5209735"/>
            <a:ext cx="22756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86640D9-B1AC-4281-A65E-705085C57194}"/>
              </a:ext>
            </a:extLst>
          </p:cNvPr>
          <p:cNvCxnSpPr>
            <a:stCxn id="64" idx="3"/>
            <a:endCxn id="67" idx="1"/>
          </p:cNvCxnSpPr>
          <p:nvPr/>
        </p:nvCxnSpPr>
        <p:spPr>
          <a:xfrm flipV="1">
            <a:off x="6138360" y="5209735"/>
            <a:ext cx="22756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54A81B5-230A-41D6-8D07-7068CB249AF8}"/>
              </a:ext>
            </a:extLst>
          </p:cNvPr>
          <p:cNvCxnSpPr>
            <a:stCxn id="67" idx="3"/>
            <a:endCxn id="63" idx="1"/>
          </p:cNvCxnSpPr>
          <p:nvPr/>
        </p:nvCxnSpPr>
        <p:spPr>
          <a:xfrm>
            <a:off x="8026783" y="5209735"/>
            <a:ext cx="2275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506DBE6-AB73-42FC-933E-05F87C97F866}"/>
              </a:ext>
            </a:extLst>
          </p:cNvPr>
          <p:cNvCxnSpPr>
            <a:stCxn id="63" idx="3"/>
            <a:endCxn id="66" idx="1"/>
          </p:cNvCxnSpPr>
          <p:nvPr/>
        </p:nvCxnSpPr>
        <p:spPr>
          <a:xfrm>
            <a:off x="9237658" y="5209735"/>
            <a:ext cx="2275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A3E278D-50E9-45DD-B61C-765B159C794C}"/>
              </a:ext>
            </a:extLst>
          </p:cNvPr>
          <p:cNvCxnSpPr>
            <a:stCxn id="66" idx="3"/>
            <a:endCxn id="56" idx="1"/>
          </p:cNvCxnSpPr>
          <p:nvPr/>
        </p:nvCxnSpPr>
        <p:spPr>
          <a:xfrm>
            <a:off x="10443898" y="5209735"/>
            <a:ext cx="2275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8CA15B9-21F5-438E-BF0A-E1320D88AB25}"/>
              </a:ext>
            </a:extLst>
          </p:cNvPr>
          <p:cNvSpPr txBox="1"/>
          <p:nvPr/>
        </p:nvSpPr>
        <p:spPr>
          <a:xfrm>
            <a:off x="8140567" y="5764095"/>
            <a:ext cx="1217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Predicted</a:t>
            </a:r>
          </a:p>
          <a:p>
            <a:pPr algn="ctr"/>
            <a:r>
              <a:rPr lang="en-US" dirty="0"/>
              <a:t>Activations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D7897B7-1080-4B26-B77B-D1E656E86518}"/>
              </a:ext>
            </a:extLst>
          </p:cNvPr>
          <p:cNvSpPr txBox="1"/>
          <p:nvPr/>
        </p:nvSpPr>
        <p:spPr>
          <a:xfrm>
            <a:off x="4974768" y="5753351"/>
            <a:ext cx="1296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Motion</a:t>
            </a:r>
          </a:p>
          <a:p>
            <a:pPr algn="ctr"/>
            <a:r>
              <a:rPr lang="en-US" dirty="0"/>
              <a:t>Vector Field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A158EEE-0CA6-48CA-97D6-FC2475BF4F3D}"/>
              </a:ext>
            </a:extLst>
          </p:cNvPr>
          <p:cNvCxnSpPr>
            <a:cxnSpLocks/>
          </p:cNvCxnSpPr>
          <p:nvPr/>
        </p:nvCxnSpPr>
        <p:spPr>
          <a:xfrm>
            <a:off x="3250814" y="3848510"/>
            <a:ext cx="561442" cy="855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405C81C-1354-4BB4-B6A9-E0646F4F5658}"/>
              </a:ext>
            </a:extLst>
          </p:cNvPr>
          <p:cNvCxnSpPr>
            <a:cxnSpLocks/>
          </p:cNvCxnSpPr>
          <p:nvPr/>
        </p:nvCxnSpPr>
        <p:spPr>
          <a:xfrm>
            <a:off x="6168350" y="3786062"/>
            <a:ext cx="661075" cy="918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4403D41-CE0A-4C3E-8BD1-FA7303AE9DAE}"/>
              </a:ext>
            </a:extLst>
          </p:cNvPr>
          <p:cNvSpPr txBox="1"/>
          <p:nvPr/>
        </p:nvSpPr>
        <p:spPr>
          <a:xfrm>
            <a:off x="3623632" y="3766974"/>
            <a:ext cx="12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~10</a:t>
            </a:r>
            <a:r>
              <a:rPr lang="en-US" b="1" baseline="30000" dirty="0">
                <a:solidFill>
                  <a:srgbClr val="C00000"/>
                </a:solidFill>
              </a:rPr>
              <a:t>11 </a:t>
            </a:r>
            <a:r>
              <a:rPr lang="en-US" b="1" dirty="0">
                <a:solidFill>
                  <a:srgbClr val="C00000"/>
                </a:solidFill>
              </a:rPr>
              <a:t>MACs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55676E-E9F1-48B5-BB0F-A5822BF30F34}"/>
              </a:ext>
            </a:extLst>
          </p:cNvPr>
          <p:cNvSpPr txBox="1"/>
          <p:nvPr/>
        </p:nvSpPr>
        <p:spPr>
          <a:xfrm>
            <a:off x="3684679" y="5701719"/>
            <a:ext cx="112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~10</a:t>
            </a:r>
            <a:r>
              <a:rPr lang="en-US" b="1" baseline="30000" dirty="0">
                <a:solidFill>
                  <a:srgbClr val="00B050"/>
                </a:solidFill>
              </a:rPr>
              <a:t>7 </a:t>
            </a:r>
            <a:r>
              <a:rPr lang="en-US" b="1" dirty="0">
                <a:solidFill>
                  <a:srgbClr val="00B050"/>
                </a:solidFill>
              </a:rPr>
              <a:t>Adds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CDA4EB2-759E-4E55-8863-CCE14AD5C25D}"/>
              </a:ext>
            </a:extLst>
          </p:cNvPr>
          <p:cNvSpPr txBox="1"/>
          <p:nvPr/>
        </p:nvSpPr>
        <p:spPr>
          <a:xfrm>
            <a:off x="4659344" y="2421797"/>
            <a:ext cx="200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Stored Activations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CC4C3-F44F-4484-9303-5A68611A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4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AMC Design Decisions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B97DA48-71FF-47E8-ACF5-9B87824A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8000" y="3719007"/>
            <a:ext cx="6576516" cy="262651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47A9F4-8DD2-4A90-A592-B30965795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How to perform motion estimation?</a:t>
            </a:r>
          </a:p>
          <a:p>
            <a:r>
              <a:rPr lang="en-US" dirty="0"/>
              <a:t>How to perform motion compensation?</a:t>
            </a:r>
          </a:p>
          <a:p>
            <a:r>
              <a:rPr lang="en-US" dirty="0"/>
              <a:t>Which frames are key frames?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E6CE5-A5B5-47E6-8783-C78392A3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AMC Design Decisions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B97DA48-71FF-47E8-ACF5-9B87824A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8000" y="3719007"/>
            <a:ext cx="6576516" cy="26265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1E42A64-E6CA-4A38-8C19-B104631CEA45}"/>
              </a:ext>
            </a:extLst>
          </p:cNvPr>
          <p:cNvSpPr/>
          <p:nvPr/>
        </p:nvSpPr>
        <p:spPr>
          <a:xfrm>
            <a:off x="5667374" y="5042680"/>
            <a:ext cx="1390650" cy="949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47A9F4-8DD2-4A90-A592-B30965795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b="1" dirty="0"/>
              <a:t>How to perform motion estimation?</a:t>
            </a:r>
          </a:p>
          <a:p>
            <a:r>
              <a:rPr lang="en-US" dirty="0"/>
              <a:t>How to perform motion compensation?</a:t>
            </a:r>
          </a:p>
          <a:p>
            <a:r>
              <a:rPr lang="en-US" dirty="0"/>
              <a:t>Which frames are key frames?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6B72A-57EC-4D62-B63E-D7DE6FD7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1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AMC Design Decisions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B97DA48-71FF-47E8-ACF5-9B87824A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8000" y="3719007"/>
            <a:ext cx="6576516" cy="262651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47A9F4-8DD2-4A90-A592-B30965795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How to perform motion estimation?</a:t>
            </a:r>
          </a:p>
          <a:p>
            <a:r>
              <a:rPr lang="en-US" b="1" dirty="0"/>
              <a:t>How to perform motion compensation?</a:t>
            </a:r>
          </a:p>
          <a:p>
            <a:r>
              <a:rPr lang="en-US" dirty="0"/>
              <a:t>Which frames are key frames?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329E71-1C0F-49A4-95AB-9BEFB4DD53B8}"/>
              </a:ext>
            </a:extLst>
          </p:cNvPr>
          <p:cNvSpPr/>
          <p:nvPr/>
        </p:nvSpPr>
        <p:spPr>
          <a:xfrm>
            <a:off x="7620000" y="5049935"/>
            <a:ext cx="1390650" cy="949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2F7F7-472F-46DB-8F05-468C436CD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8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Image result for samsung galaxy s7">
            <a:extLst>
              <a:ext uri="{FF2B5EF4-FFF2-40B4-BE49-F238E27FC236}">
                <a16:creationId xmlns:a16="http://schemas.microsoft.com/office/drawing/2014/main" id="{1373F34B-3C22-4F70-93CE-97CD33C65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4" r="8371"/>
          <a:stretch/>
        </p:blipFill>
        <p:spPr bwMode="auto">
          <a:xfrm>
            <a:off x="1802168" y="3603754"/>
            <a:ext cx="1975168" cy="19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5" descr="http://s.newsweek.com/sites/www.newsweek.com/files/2016/02/03/google-glass-moonshot-alphabet-calico.png">
            <a:extLst>
              <a:ext uri="{FF2B5EF4-FFF2-40B4-BE49-F238E27FC236}">
                <a16:creationId xmlns:a16="http://schemas.microsoft.com/office/drawing/2014/main" id="{0116A734-1141-4067-81DB-AB3F3FDB0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425" y="3122485"/>
            <a:ext cx="2493300" cy="140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7" descr="http://pocketnow.com/wp-content/uploads/2015/01/hololens.jpg">
            <a:extLst>
              <a:ext uri="{FF2B5EF4-FFF2-40B4-BE49-F238E27FC236}">
                <a16:creationId xmlns:a16="http://schemas.microsoft.com/office/drawing/2014/main" id="{65653A32-9D45-4EB2-8B97-5615CA9D6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89" y="4622427"/>
            <a:ext cx="2828580" cy="113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drone">
            <a:extLst>
              <a:ext uri="{FF2B5EF4-FFF2-40B4-BE49-F238E27FC236}">
                <a16:creationId xmlns:a16="http://schemas.microsoft.com/office/drawing/2014/main" id="{65B31B45-5655-45E5-9F87-B1B5E00B4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8" b="12545"/>
          <a:stretch/>
        </p:blipFill>
        <p:spPr bwMode="auto">
          <a:xfrm>
            <a:off x="4586705" y="3069573"/>
            <a:ext cx="2925602" cy="151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jljn">
            <a:extLst>
              <a:ext uri="{FF2B5EF4-FFF2-40B4-BE49-F238E27FC236}">
                <a16:creationId xmlns:a16="http://schemas.microsoft.com/office/drawing/2014/main" id="{76BEA507-3C1E-4D0E-B864-6CE4E8FE6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14" y="4538321"/>
            <a:ext cx="2789679" cy="17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63FF20-5CAF-419D-9C3F-522C8A21C9C2}"/>
              </a:ext>
            </a:extLst>
          </p:cNvPr>
          <p:cNvSpPr/>
          <p:nvPr/>
        </p:nvSpPr>
        <p:spPr>
          <a:xfrm>
            <a:off x="4196232" y="713104"/>
            <a:ext cx="3706545" cy="129003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Convolutional Neural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Networks (CNNs)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44FF25BC-9E09-4E65-B7E4-783F32461A1E}"/>
              </a:ext>
            </a:extLst>
          </p:cNvPr>
          <p:cNvSpPr/>
          <p:nvPr/>
        </p:nvSpPr>
        <p:spPr>
          <a:xfrm>
            <a:off x="5680796" y="2003140"/>
            <a:ext cx="737419" cy="924416"/>
          </a:xfrm>
          <a:prstGeom prst="downArrow">
            <a:avLst/>
          </a:prstGeom>
          <a:noFill/>
          <a:ln w="190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B04B32-51D5-4270-9D24-94C9B4D4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8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AMC Design Decisions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B97DA48-71FF-47E8-ACF5-9B87824A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8000" y="3719007"/>
            <a:ext cx="6576516" cy="262651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47A9F4-8DD2-4A90-A592-B30965795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How to perform motion estimation?</a:t>
            </a:r>
          </a:p>
          <a:p>
            <a:r>
              <a:rPr lang="en-US" dirty="0"/>
              <a:t>How to perform motion compensation?</a:t>
            </a:r>
          </a:p>
          <a:p>
            <a:r>
              <a:rPr lang="en-US" b="1" dirty="0"/>
              <a:t>Which frames are key frames?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374329C0-BD66-4247-868C-B83349164351}"/>
              </a:ext>
            </a:extLst>
          </p:cNvPr>
          <p:cNvSpPr/>
          <p:nvPr/>
        </p:nvSpPr>
        <p:spPr>
          <a:xfrm rot="13417459">
            <a:off x="4182347" y="4179740"/>
            <a:ext cx="1391307" cy="1402731"/>
          </a:xfrm>
          <a:prstGeom prst="arc">
            <a:avLst>
              <a:gd name="adj1" fmla="val 13518616"/>
              <a:gd name="adj2" fmla="val 2944097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507AC-4FA8-49C4-AFD3-A4AEC968B038}"/>
              </a:ext>
            </a:extLst>
          </p:cNvPr>
          <p:cNvSpPr txBox="1"/>
          <p:nvPr/>
        </p:nvSpPr>
        <p:spPr>
          <a:xfrm>
            <a:off x="3803073" y="4640747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10CA4-5ED2-4EDE-9295-85486C842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AMC Design Decisions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B97DA48-71FF-47E8-ACF5-9B87824A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8000" y="3719007"/>
            <a:ext cx="6576516" cy="26265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1E42A64-E6CA-4A38-8C19-B104631CEA45}"/>
              </a:ext>
            </a:extLst>
          </p:cNvPr>
          <p:cNvSpPr/>
          <p:nvPr/>
        </p:nvSpPr>
        <p:spPr>
          <a:xfrm>
            <a:off x="5667374" y="5042680"/>
            <a:ext cx="1390650" cy="949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47A9F4-8DD2-4A90-A592-B30965795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b="1" dirty="0"/>
              <a:t>How to perform motion estimation?</a:t>
            </a:r>
          </a:p>
          <a:p>
            <a:r>
              <a:rPr lang="en-US" dirty="0"/>
              <a:t>How to perform motion compensation?</a:t>
            </a:r>
          </a:p>
          <a:p>
            <a:r>
              <a:rPr lang="en-US" dirty="0"/>
              <a:t>Which frames are key frames?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AF524-BB4A-48C7-A6FC-99F323C7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Motion Estimation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EA5C24-C663-48E5-A41C-6179DCCC73FA}"/>
              </a:ext>
            </a:extLst>
          </p:cNvPr>
          <p:cNvGrpSpPr/>
          <p:nvPr/>
        </p:nvGrpSpPr>
        <p:grpSpPr>
          <a:xfrm>
            <a:off x="1336868" y="2596257"/>
            <a:ext cx="9518264" cy="3732242"/>
            <a:chOff x="1407681" y="2271795"/>
            <a:chExt cx="9518264" cy="37322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24DE4CB-D5E3-4082-8129-B9376603E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7681" y="2271795"/>
              <a:ext cx="1108719" cy="110871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7FB91D7-8476-4749-BD6A-26B1BEC3A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7681" y="4198176"/>
              <a:ext cx="1108719" cy="1108719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A327663-D826-4D60-84EC-B00B36E9810F}"/>
                </a:ext>
              </a:extLst>
            </p:cNvPr>
            <p:cNvSpPr/>
            <p:nvPr/>
          </p:nvSpPr>
          <p:spPr>
            <a:xfrm>
              <a:off x="2743967" y="2350202"/>
              <a:ext cx="1329275" cy="951904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CNN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Prefix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BA8FA1-AB3F-4159-AE6F-8999631A7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25922" y="2271795"/>
              <a:ext cx="1100023" cy="110871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1D246CA-4167-40B2-969C-736AE59C8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17226" y="4208919"/>
              <a:ext cx="1108719" cy="1087232"/>
            </a:xfrm>
            <a:prstGeom prst="rect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03C325D-0D46-44DB-8613-D6D6B378BDD0}"/>
                </a:ext>
              </a:extLst>
            </p:cNvPr>
            <p:cNvSpPr/>
            <p:nvPr/>
          </p:nvSpPr>
          <p:spPr>
            <a:xfrm>
              <a:off x="8610984" y="2350202"/>
              <a:ext cx="978672" cy="951904"/>
            </a:xfrm>
            <a:prstGeom prst="roundRect">
              <a:avLst/>
            </a:prstGeom>
            <a:solidFill>
              <a:srgbClr val="00B0F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CNN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Suffix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A7570A-AD98-4192-BF95-F1D3EE05F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17035" y="2350202"/>
              <a:ext cx="981589" cy="95190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EC1DD37-F469-428A-B807-98D54FFAA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00109" y="4276583"/>
              <a:ext cx="983307" cy="95190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4985551-07FB-4630-959E-810BB9FB6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00811" y="4232691"/>
              <a:ext cx="983307" cy="1039689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3926111-F4AF-4E24-9982-B52B9F69D700}"/>
                </a:ext>
              </a:extLst>
            </p:cNvPr>
            <p:cNvSpPr/>
            <p:nvPr/>
          </p:nvSpPr>
          <p:spPr>
            <a:xfrm>
              <a:off x="2743968" y="4276583"/>
              <a:ext cx="1329275" cy="951904"/>
            </a:xfrm>
            <a:prstGeom prst="roundRect">
              <a:avLst/>
            </a:prstGeom>
            <a:solidFill>
              <a:srgbClr val="92D05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Motion Estimation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A4A3E6A-B54B-4CA6-BBFC-48B16D53A615}"/>
                </a:ext>
              </a:extLst>
            </p:cNvPr>
            <p:cNvSpPr/>
            <p:nvPr/>
          </p:nvSpPr>
          <p:spPr>
            <a:xfrm>
              <a:off x="8610984" y="4276583"/>
              <a:ext cx="978672" cy="951904"/>
            </a:xfrm>
            <a:prstGeom prst="roundRect">
              <a:avLst/>
            </a:prstGeom>
            <a:solidFill>
              <a:srgbClr val="00B0F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CNN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Suffix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053EF84-8B70-4E62-8F02-F3C2FA3BED3D}"/>
                </a:ext>
              </a:extLst>
            </p:cNvPr>
            <p:cNvSpPr/>
            <p:nvPr/>
          </p:nvSpPr>
          <p:spPr>
            <a:xfrm>
              <a:off x="5511686" y="4276583"/>
              <a:ext cx="1660855" cy="951904"/>
            </a:xfrm>
            <a:prstGeom prst="roundRect">
              <a:avLst/>
            </a:prstGeom>
            <a:solidFill>
              <a:srgbClr val="FFFF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Motion Compensation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9DBB2D4-72E1-490E-A21F-743530656C2B}"/>
                </a:ext>
              </a:extLst>
            </p:cNvPr>
            <p:cNvCxnSpPr>
              <a:stCxn id="9" idx="3"/>
              <a:endCxn id="11" idx="1"/>
            </p:cNvCxnSpPr>
            <p:nvPr/>
          </p:nvCxnSpPr>
          <p:spPr>
            <a:xfrm flipV="1">
              <a:off x="2516400" y="2826154"/>
              <a:ext cx="22756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A30ADE5-FB16-4473-8613-8B4032DC81E7}"/>
                </a:ext>
              </a:extLst>
            </p:cNvPr>
            <p:cNvCxnSpPr>
              <a:stCxn id="11" idx="3"/>
              <a:endCxn id="15" idx="1"/>
            </p:cNvCxnSpPr>
            <p:nvPr/>
          </p:nvCxnSpPr>
          <p:spPr>
            <a:xfrm>
              <a:off x="4073242" y="2826154"/>
              <a:ext cx="2437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C2ABBAC-7E61-414E-B5E7-71F707102CF4}"/>
                </a:ext>
              </a:extLst>
            </p:cNvPr>
            <p:cNvCxnSpPr>
              <a:stCxn id="15" idx="3"/>
              <a:endCxn id="14" idx="1"/>
            </p:cNvCxnSpPr>
            <p:nvPr/>
          </p:nvCxnSpPr>
          <p:spPr>
            <a:xfrm>
              <a:off x="5298624" y="2826154"/>
              <a:ext cx="33123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BC03601-ABF9-4E6F-8F35-455FBFCBCCD1}"/>
                </a:ext>
              </a:extLst>
            </p:cNvPr>
            <p:cNvCxnSpPr>
              <a:stCxn id="14" idx="3"/>
              <a:endCxn id="12" idx="1"/>
            </p:cNvCxnSpPr>
            <p:nvPr/>
          </p:nvCxnSpPr>
          <p:spPr>
            <a:xfrm>
              <a:off x="9589656" y="2826154"/>
              <a:ext cx="23626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0F01FC2-F3FF-4122-9129-FA892F5DC3ED}"/>
                </a:ext>
              </a:extLst>
            </p:cNvPr>
            <p:cNvCxnSpPr>
              <a:stCxn id="10" idx="3"/>
              <a:endCxn id="18" idx="1"/>
            </p:cNvCxnSpPr>
            <p:nvPr/>
          </p:nvCxnSpPr>
          <p:spPr>
            <a:xfrm flipV="1">
              <a:off x="2516400" y="4752535"/>
              <a:ext cx="22756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BAE8058-3284-4701-A95C-7783D43F3768}"/>
                </a:ext>
              </a:extLst>
            </p:cNvPr>
            <p:cNvCxnSpPr>
              <a:stCxn id="18" idx="3"/>
              <a:endCxn id="17" idx="1"/>
            </p:cNvCxnSpPr>
            <p:nvPr/>
          </p:nvCxnSpPr>
          <p:spPr>
            <a:xfrm>
              <a:off x="4073243" y="4752535"/>
              <a:ext cx="22756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021D5AF-B7B0-45ED-9482-5BE2C72F3629}"/>
                </a:ext>
              </a:extLst>
            </p:cNvPr>
            <p:cNvCxnSpPr>
              <a:stCxn id="17" idx="3"/>
              <a:endCxn id="20" idx="1"/>
            </p:cNvCxnSpPr>
            <p:nvPr/>
          </p:nvCxnSpPr>
          <p:spPr>
            <a:xfrm flipV="1">
              <a:off x="5284118" y="4752535"/>
              <a:ext cx="22756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247B954-BB3F-467F-8DBE-B46215E4821A}"/>
                </a:ext>
              </a:extLst>
            </p:cNvPr>
            <p:cNvCxnSpPr>
              <a:stCxn id="20" idx="3"/>
              <a:endCxn id="16" idx="1"/>
            </p:cNvCxnSpPr>
            <p:nvPr/>
          </p:nvCxnSpPr>
          <p:spPr>
            <a:xfrm>
              <a:off x="7172541" y="4752535"/>
              <a:ext cx="22756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B55338A-643D-4782-88F3-FDF64E04E55B}"/>
                </a:ext>
              </a:extLst>
            </p:cNvPr>
            <p:cNvCxnSpPr>
              <a:stCxn id="16" idx="3"/>
              <a:endCxn id="19" idx="1"/>
            </p:cNvCxnSpPr>
            <p:nvPr/>
          </p:nvCxnSpPr>
          <p:spPr>
            <a:xfrm>
              <a:off x="8383416" y="4752535"/>
              <a:ext cx="22756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590F1EB-F766-4A71-88DD-B6076C92CDD3}"/>
                </a:ext>
              </a:extLst>
            </p:cNvPr>
            <p:cNvCxnSpPr>
              <a:stCxn id="19" idx="3"/>
              <a:endCxn id="13" idx="1"/>
            </p:cNvCxnSpPr>
            <p:nvPr/>
          </p:nvCxnSpPr>
          <p:spPr>
            <a:xfrm>
              <a:off x="9589656" y="4752535"/>
              <a:ext cx="22757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F73D6B-9607-431A-A05F-3D9423BEB932}"/>
                </a:ext>
              </a:extLst>
            </p:cNvPr>
            <p:cNvSpPr txBox="1"/>
            <p:nvPr/>
          </p:nvSpPr>
          <p:spPr>
            <a:xfrm>
              <a:off x="5531133" y="5296151"/>
              <a:ext cx="16546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C000"/>
                  </a:solidFill>
                </a:rPr>
                <a:t>Performed on</a:t>
              </a:r>
            </a:p>
            <a:p>
              <a:pPr algn="ctr"/>
              <a:r>
                <a:rPr lang="en-US" sz="2000" b="1" dirty="0">
                  <a:solidFill>
                    <a:srgbClr val="FFC000"/>
                  </a:solidFill>
                </a:rPr>
                <a:t>Activations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7B90DE8-07C2-4FC3-9F5E-AF51A0316CF1}"/>
                </a:ext>
              </a:extLst>
            </p:cNvPr>
            <p:cNvSpPr txBox="1"/>
            <p:nvPr/>
          </p:nvSpPr>
          <p:spPr>
            <a:xfrm>
              <a:off x="2581297" y="5296151"/>
              <a:ext cx="16546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B050"/>
                  </a:solidFill>
                </a:rPr>
                <a:t>Performed on</a:t>
              </a:r>
            </a:p>
            <a:p>
              <a:pPr algn="ctr"/>
              <a:r>
                <a:rPr lang="en-US" sz="2000" b="1" dirty="0">
                  <a:solidFill>
                    <a:srgbClr val="00B050"/>
                  </a:solidFill>
                </a:rPr>
                <a:t>Pixels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84BD975-949D-448E-A14D-A90435661532}"/>
                </a:ext>
              </a:extLst>
            </p:cNvPr>
            <p:cNvCxnSpPr>
              <a:cxnSpLocks/>
            </p:cNvCxnSpPr>
            <p:nvPr/>
          </p:nvCxnSpPr>
          <p:spPr>
            <a:xfrm>
              <a:off x="2396572" y="3391310"/>
              <a:ext cx="561442" cy="8557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7D2500F-A383-46E6-9234-8A5757FE7F89}"/>
                </a:ext>
              </a:extLst>
            </p:cNvPr>
            <p:cNvCxnSpPr>
              <a:cxnSpLocks/>
            </p:cNvCxnSpPr>
            <p:nvPr/>
          </p:nvCxnSpPr>
          <p:spPr>
            <a:xfrm>
              <a:off x="5314108" y="3328862"/>
              <a:ext cx="661075" cy="918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81AD86D8-8012-4A48-B154-BD6A9E65F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51904"/>
          </a:xfrm>
        </p:spPr>
        <p:txBody>
          <a:bodyPr/>
          <a:lstStyle/>
          <a:p>
            <a:r>
              <a:rPr lang="en-US" dirty="0"/>
              <a:t>We need to estimate the motion of </a:t>
            </a:r>
            <a:r>
              <a:rPr lang="en-US" b="1" dirty="0"/>
              <a:t>activations</a:t>
            </a:r>
            <a:r>
              <a:rPr lang="en-US" dirty="0"/>
              <a:t> by using </a:t>
            </a:r>
            <a:r>
              <a:rPr lang="en-US" b="1" dirty="0"/>
              <a:t>pixels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7AEF3-C4D1-4098-8005-43CB32D5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Pixels to Activations</a:t>
            </a:r>
            <a:endParaRPr lang="en-US" i="1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7F9138F-880F-4D20-A02D-E7909AFC572E}"/>
              </a:ext>
            </a:extLst>
          </p:cNvPr>
          <p:cNvCxnSpPr>
            <a:cxnSpLocks/>
          </p:cNvCxnSpPr>
          <p:nvPr/>
        </p:nvCxnSpPr>
        <p:spPr>
          <a:xfrm>
            <a:off x="5330065" y="5227253"/>
            <a:ext cx="1387504" cy="0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77DDE56-5D15-4D47-BA5B-0830C86A5E9F}"/>
              </a:ext>
            </a:extLst>
          </p:cNvPr>
          <p:cNvCxnSpPr>
            <a:cxnSpLocks/>
          </p:cNvCxnSpPr>
          <p:nvPr/>
        </p:nvCxnSpPr>
        <p:spPr>
          <a:xfrm>
            <a:off x="7394451" y="5227253"/>
            <a:ext cx="1387504" cy="1"/>
          </a:xfrm>
          <a:prstGeom prst="straightConnector1">
            <a:avLst/>
          </a:prstGeom>
          <a:ln w="6350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1A2284-C7E1-4B93-9D02-EA95E250021B}"/>
              </a:ext>
            </a:extLst>
          </p:cNvPr>
          <p:cNvCxnSpPr>
            <a:cxnSpLocks/>
          </p:cNvCxnSpPr>
          <p:nvPr/>
        </p:nvCxnSpPr>
        <p:spPr>
          <a:xfrm>
            <a:off x="3260010" y="5227253"/>
            <a:ext cx="1387504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02D90C0-2450-4BB7-A491-D0BC219DBD0B}"/>
              </a:ext>
            </a:extLst>
          </p:cNvPr>
          <p:cNvSpPr txBox="1"/>
          <p:nvPr/>
        </p:nvSpPr>
        <p:spPr>
          <a:xfrm>
            <a:off x="3451993" y="5264922"/>
            <a:ext cx="79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Input Image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21572A-5E3B-44BD-95E5-A445F0758291}"/>
              </a:ext>
            </a:extLst>
          </p:cNvPr>
          <p:cNvSpPr txBox="1"/>
          <p:nvPr/>
        </p:nvSpPr>
        <p:spPr>
          <a:xfrm>
            <a:off x="7382703" y="5283756"/>
            <a:ext cx="1468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Intermediate</a:t>
            </a:r>
          </a:p>
          <a:p>
            <a:pPr algn="ctr"/>
            <a:r>
              <a:rPr lang="en-US" i="1" dirty="0"/>
              <a:t>Activations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876820D4-EAE5-482A-A0B1-F57D10DD7FE5}"/>
              </a:ext>
            </a:extLst>
          </p:cNvPr>
          <p:cNvSpPr/>
          <p:nvPr/>
        </p:nvSpPr>
        <p:spPr>
          <a:xfrm>
            <a:off x="4653183" y="4564530"/>
            <a:ext cx="676882" cy="132544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3x3 Conv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C971288D-51F9-49D7-ACA4-C304282A7BC6}"/>
              </a:ext>
            </a:extLst>
          </p:cNvPr>
          <p:cNvSpPr/>
          <p:nvPr/>
        </p:nvSpPr>
        <p:spPr>
          <a:xfrm>
            <a:off x="6717569" y="4564530"/>
            <a:ext cx="676882" cy="132544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3x3 Conv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9A98B9B-55E2-4BD8-AD81-023B2CAC69A2}"/>
              </a:ext>
            </a:extLst>
          </p:cNvPr>
          <p:cNvSpPr txBox="1"/>
          <p:nvPr/>
        </p:nvSpPr>
        <p:spPr>
          <a:xfrm>
            <a:off x="5302175" y="5283756"/>
            <a:ext cx="1468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Intermediate</a:t>
            </a:r>
          </a:p>
          <a:p>
            <a:pPr algn="ctr"/>
            <a:r>
              <a:rPr lang="en-US" i="1" dirty="0"/>
              <a:t>Activations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640F6-4520-4BF0-AA17-C7D02394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Pixels to Activations: Receptive Fields</a:t>
            </a:r>
            <a:endParaRPr lang="en-US" i="1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7F9138F-880F-4D20-A02D-E7909AFC572E}"/>
              </a:ext>
            </a:extLst>
          </p:cNvPr>
          <p:cNvCxnSpPr>
            <a:cxnSpLocks/>
          </p:cNvCxnSpPr>
          <p:nvPr/>
        </p:nvCxnSpPr>
        <p:spPr>
          <a:xfrm>
            <a:off x="5330065" y="5227253"/>
            <a:ext cx="1387504" cy="0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77DDE56-5D15-4D47-BA5B-0830C86A5E9F}"/>
              </a:ext>
            </a:extLst>
          </p:cNvPr>
          <p:cNvCxnSpPr>
            <a:cxnSpLocks/>
          </p:cNvCxnSpPr>
          <p:nvPr/>
        </p:nvCxnSpPr>
        <p:spPr>
          <a:xfrm>
            <a:off x="7394451" y="5227253"/>
            <a:ext cx="1387504" cy="1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1A2284-C7E1-4B93-9D02-EA95E250021B}"/>
              </a:ext>
            </a:extLst>
          </p:cNvPr>
          <p:cNvCxnSpPr>
            <a:cxnSpLocks/>
          </p:cNvCxnSpPr>
          <p:nvPr/>
        </p:nvCxnSpPr>
        <p:spPr>
          <a:xfrm>
            <a:off x="3260010" y="5227253"/>
            <a:ext cx="1387504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Cube 40">
            <a:extLst>
              <a:ext uri="{FF2B5EF4-FFF2-40B4-BE49-F238E27FC236}">
                <a16:creationId xmlns:a16="http://schemas.microsoft.com/office/drawing/2014/main" id="{DB5C6222-C540-418B-8017-E2CC4132DC34}"/>
              </a:ext>
            </a:extLst>
          </p:cNvPr>
          <p:cNvSpPr/>
          <p:nvPr/>
        </p:nvSpPr>
        <p:spPr>
          <a:xfrm>
            <a:off x="3119256" y="2381070"/>
            <a:ext cx="1579987" cy="1535865"/>
          </a:xfrm>
          <a:prstGeom prst="cube">
            <a:avLst>
              <a:gd name="adj" fmla="val 11861"/>
            </a:avLst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>
            <a:extLst>
              <a:ext uri="{FF2B5EF4-FFF2-40B4-BE49-F238E27FC236}">
                <a16:creationId xmlns:a16="http://schemas.microsoft.com/office/drawing/2014/main" id="{DD1FEC0F-5F67-4DBB-A366-34AAAB43C5D7}"/>
              </a:ext>
            </a:extLst>
          </p:cNvPr>
          <p:cNvSpPr/>
          <p:nvPr/>
        </p:nvSpPr>
        <p:spPr>
          <a:xfrm>
            <a:off x="5089285" y="2059100"/>
            <a:ext cx="1911831" cy="1867041"/>
          </a:xfrm>
          <a:prstGeom prst="cube">
            <a:avLst>
              <a:gd name="adj" fmla="val 27206"/>
            </a:avLst>
          </a:prstGeom>
          <a:solidFill>
            <a:srgbClr val="92D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3FEC90DA-15A5-4F45-8CAB-C6FBD0E1CAC8}"/>
              </a:ext>
            </a:extLst>
          </p:cNvPr>
          <p:cNvSpPr/>
          <p:nvPr/>
        </p:nvSpPr>
        <p:spPr>
          <a:xfrm>
            <a:off x="7386146" y="2059100"/>
            <a:ext cx="1911831" cy="1867041"/>
          </a:xfrm>
          <a:prstGeom prst="cube">
            <a:avLst>
              <a:gd name="adj" fmla="val 27206"/>
            </a:avLst>
          </a:prstGeom>
          <a:solidFill>
            <a:srgbClr val="7030A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9FBC64-1F72-477A-BFCE-E863F9F87362}"/>
              </a:ext>
            </a:extLst>
          </p:cNvPr>
          <p:cNvSpPr txBox="1"/>
          <p:nvPr/>
        </p:nvSpPr>
        <p:spPr>
          <a:xfrm>
            <a:off x="2499748" y="2231161"/>
            <a:ext cx="79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C=3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780772-0F7E-433D-9E92-C2085F0F5775}"/>
              </a:ext>
            </a:extLst>
          </p:cNvPr>
          <p:cNvSpPr txBox="1"/>
          <p:nvPr/>
        </p:nvSpPr>
        <p:spPr>
          <a:xfrm>
            <a:off x="4689833" y="2011738"/>
            <a:ext cx="79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C=64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433055-18CA-49EA-B5E7-BF83E8E2B75C}"/>
              </a:ext>
            </a:extLst>
          </p:cNvPr>
          <p:cNvSpPr txBox="1"/>
          <p:nvPr/>
        </p:nvSpPr>
        <p:spPr>
          <a:xfrm>
            <a:off x="6986694" y="2011738"/>
            <a:ext cx="79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C=64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2D90C0-2450-4BB7-A491-D0BC219DBD0B}"/>
              </a:ext>
            </a:extLst>
          </p:cNvPr>
          <p:cNvSpPr txBox="1"/>
          <p:nvPr/>
        </p:nvSpPr>
        <p:spPr>
          <a:xfrm>
            <a:off x="3451993" y="5264922"/>
            <a:ext cx="79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Input Image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21572A-5E3B-44BD-95E5-A445F0758291}"/>
              </a:ext>
            </a:extLst>
          </p:cNvPr>
          <p:cNvSpPr txBox="1"/>
          <p:nvPr/>
        </p:nvSpPr>
        <p:spPr>
          <a:xfrm>
            <a:off x="7382703" y="5283756"/>
            <a:ext cx="1468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Intermediate</a:t>
            </a:r>
          </a:p>
          <a:p>
            <a:pPr algn="ctr"/>
            <a:r>
              <a:rPr lang="en-US" i="1" dirty="0"/>
              <a:t>Activations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FE1AB8C-0AF2-48F6-B3A9-495399D9F5C5}"/>
              </a:ext>
            </a:extLst>
          </p:cNvPr>
          <p:cNvCxnSpPr>
            <a:cxnSpLocks/>
          </p:cNvCxnSpPr>
          <p:nvPr/>
        </p:nvCxnSpPr>
        <p:spPr>
          <a:xfrm>
            <a:off x="7737578" y="2563587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253A015-2B1A-4AC3-9729-83F773CCD4EE}"/>
              </a:ext>
            </a:extLst>
          </p:cNvPr>
          <p:cNvCxnSpPr>
            <a:cxnSpLocks/>
          </p:cNvCxnSpPr>
          <p:nvPr/>
        </p:nvCxnSpPr>
        <p:spPr>
          <a:xfrm>
            <a:off x="7560835" y="2563587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5E0E866-024A-4D66-B711-22DB5263E75C}"/>
              </a:ext>
            </a:extLst>
          </p:cNvPr>
          <p:cNvCxnSpPr>
            <a:cxnSpLocks/>
          </p:cNvCxnSpPr>
          <p:nvPr/>
        </p:nvCxnSpPr>
        <p:spPr>
          <a:xfrm>
            <a:off x="7913261" y="2563587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87D1FA4-0537-4DB8-B569-6B62DA0F6CEB}"/>
              </a:ext>
            </a:extLst>
          </p:cNvPr>
          <p:cNvCxnSpPr>
            <a:cxnSpLocks/>
          </p:cNvCxnSpPr>
          <p:nvPr/>
        </p:nvCxnSpPr>
        <p:spPr>
          <a:xfrm>
            <a:off x="7386943" y="3589667"/>
            <a:ext cx="1407712" cy="34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E6DE512-3D2B-412A-885F-0B6B65ECB8C1}"/>
              </a:ext>
            </a:extLst>
          </p:cNvPr>
          <p:cNvCxnSpPr>
            <a:cxnSpLocks/>
          </p:cNvCxnSpPr>
          <p:nvPr/>
        </p:nvCxnSpPr>
        <p:spPr>
          <a:xfrm>
            <a:off x="7386943" y="3419723"/>
            <a:ext cx="14077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D69C1-9719-4DB1-B383-8B7A8C170C8E}"/>
              </a:ext>
            </a:extLst>
          </p:cNvPr>
          <p:cNvCxnSpPr>
            <a:cxnSpLocks/>
          </p:cNvCxnSpPr>
          <p:nvPr/>
        </p:nvCxnSpPr>
        <p:spPr>
          <a:xfrm>
            <a:off x="7386478" y="3762623"/>
            <a:ext cx="1408177" cy="34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1014398-DE35-4A5B-BD87-770B5E72F153}"/>
              </a:ext>
            </a:extLst>
          </p:cNvPr>
          <p:cNvCxnSpPr>
            <a:cxnSpLocks/>
          </p:cNvCxnSpPr>
          <p:nvPr/>
        </p:nvCxnSpPr>
        <p:spPr>
          <a:xfrm>
            <a:off x="8270978" y="2563587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DBBF6C3-6768-44C8-823F-C091BD160BD0}"/>
              </a:ext>
            </a:extLst>
          </p:cNvPr>
          <p:cNvCxnSpPr>
            <a:cxnSpLocks/>
          </p:cNvCxnSpPr>
          <p:nvPr/>
        </p:nvCxnSpPr>
        <p:spPr>
          <a:xfrm>
            <a:off x="8094235" y="2563587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878C3E6-270F-44B1-A0B3-306BD0CBEF52}"/>
              </a:ext>
            </a:extLst>
          </p:cNvPr>
          <p:cNvCxnSpPr>
            <a:cxnSpLocks/>
          </p:cNvCxnSpPr>
          <p:nvPr/>
        </p:nvCxnSpPr>
        <p:spPr>
          <a:xfrm>
            <a:off x="8445072" y="2563587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EC96C36-7042-4D95-B765-3B057C3475DC}"/>
              </a:ext>
            </a:extLst>
          </p:cNvPr>
          <p:cNvCxnSpPr>
            <a:cxnSpLocks/>
          </p:cNvCxnSpPr>
          <p:nvPr/>
        </p:nvCxnSpPr>
        <p:spPr>
          <a:xfrm>
            <a:off x="8613878" y="2562318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0C74F40-42AE-4192-A9AF-9C872273C4B6}"/>
              </a:ext>
            </a:extLst>
          </p:cNvPr>
          <p:cNvCxnSpPr>
            <a:cxnSpLocks/>
          </p:cNvCxnSpPr>
          <p:nvPr/>
        </p:nvCxnSpPr>
        <p:spPr>
          <a:xfrm>
            <a:off x="7386943" y="3075130"/>
            <a:ext cx="1407712" cy="34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7546511-3CEF-403D-9164-1C1FE3D11E0D}"/>
              </a:ext>
            </a:extLst>
          </p:cNvPr>
          <p:cNvCxnSpPr>
            <a:cxnSpLocks/>
          </p:cNvCxnSpPr>
          <p:nvPr/>
        </p:nvCxnSpPr>
        <p:spPr>
          <a:xfrm>
            <a:off x="7386943" y="2905186"/>
            <a:ext cx="14077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5EC8902-1ECE-4DAF-B435-CF466FB8052B}"/>
              </a:ext>
            </a:extLst>
          </p:cNvPr>
          <p:cNvCxnSpPr>
            <a:cxnSpLocks/>
          </p:cNvCxnSpPr>
          <p:nvPr/>
        </p:nvCxnSpPr>
        <p:spPr>
          <a:xfrm>
            <a:off x="7386478" y="3248086"/>
            <a:ext cx="1408177" cy="34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EF5A5B6-5F62-4E97-BD26-D48B55DFA99B}"/>
              </a:ext>
            </a:extLst>
          </p:cNvPr>
          <p:cNvCxnSpPr>
            <a:cxnSpLocks/>
          </p:cNvCxnSpPr>
          <p:nvPr/>
        </p:nvCxnSpPr>
        <p:spPr>
          <a:xfrm>
            <a:off x="7386943" y="2751027"/>
            <a:ext cx="14077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22AB85F-C940-4C6A-9A04-8314778A36A8}"/>
              </a:ext>
            </a:extLst>
          </p:cNvPr>
          <p:cNvCxnSpPr>
            <a:cxnSpLocks/>
          </p:cNvCxnSpPr>
          <p:nvPr/>
        </p:nvCxnSpPr>
        <p:spPr>
          <a:xfrm>
            <a:off x="5435376" y="2563268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7759242-7984-4892-B767-5603ACEE91FF}"/>
              </a:ext>
            </a:extLst>
          </p:cNvPr>
          <p:cNvCxnSpPr>
            <a:cxnSpLocks/>
          </p:cNvCxnSpPr>
          <p:nvPr/>
        </p:nvCxnSpPr>
        <p:spPr>
          <a:xfrm>
            <a:off x="5258633" y="2563268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1FA0810-7BDD-418D-AEF6-07F60EA2B71B}"/>
              </a:ext>
            </a:extLst>
          </p:cNvPr>
          <p:cNvCxnSpPr>
            <a:cxnSpLocks/>
          </p:cNvCxnSpPr>
          <p:nvPr/>
        </p:nvCxnSpPr>
        <p:spPr>
          <a:xfrm>
            <a:off x="5611059" y="2563268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02B87D4-1007-41F6-AC69-43CB4D8221C7}"/>
              </a:ext>
            </a:extLst>
          </p:cNvPr>
          <p:cNvCxnSpPr>
            <a:cxnSpLocks/>
          </p:cNvCxnSpPr>
          <p:nvPr/>
        </p:nvCxnSpPr>
        <p:spPr>
          <a:xfrm>
            <a:off x="5087122" y="3589348"/>
            <a:ext cx="1407712" cy="34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98A8C5A-0070-4687-93D3-509F57785D70}"/>
              </a:ext>
            </a:extLst>
          </p:cNvPr>
          <p:cNvCxnSpPr>
            <a:cxnSpLocks/>
          </p:cNvCxnSpPr>
          <p:nvPr/>
        </p:nvCxnSpPr>
        <p:spPr>
          <a:xfrm>
            <a:off x="5087122" y="3419404"/>
            <a:ext cx="14077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65C582F-1B59-4D40-97DE-247979136E57}"/>
              </a:ext>
            </a:extLst>
          </p:cNvPr>
          <p:cNvCxnSpPr>
            <a:cxnSpLocks/>
          </p:cNvCxnSpPr>
          <p:nvPr/>
        </p:nvCxnSpPr>
        <p:spPr>
          <a:xfrm>
            <a:off x="5086657" y="3762304"/>
            <a:ext cx="1408177" cy="34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C1BF336-45FC-45A8-BE26-F26C7D387716}"/>
              </a:ext>
            </a:extLst>
          </p:cNvPr>
          <p:cNvCxnSpPr>
            <a:cxnSpLocks/>
          </p:cNvCxnSpPr>
          <p:nvPr/>
        </p:nvCxnSpPr>
        <p:spPr>
          <a:xfrm>
            <a:off x="5968776" y="2563268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4574644-E22E-478C-88EF-5C57AB2B1834}"/>
              </a:ext>
            </a:extLst>
          </p:cNvPr>
          <p:cNvCxnSpPr>
            <a:cxnSpLocks/>
          </p:cNvCxnSpPr>
          <p:nvPr/>
        </p:nvCxnSpPr>
        <p:spPr>
          <a:xfrm>
            <a:off x="5792033" y="2563268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EE538DD-355B-42AD-AB48-56A5E589321E}"/>
              </a:ext>
            </a:extLst>
          </p:cNvPr>
          <p:cNvCxnSpPr>
            <a:cxnSpLocks/>
          </p:cNvCxnSpPr>
          <p:nvPr/>
        </p:nvCxnSpPr>
        <p:spPr>
          <a:xfrm>
            <a:off x="6136520" y="2563268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E531ED2-5CCF-4BED-B322-A0088D1D9A4A}"/>
              </a:ext>
            </a:extLst>
          </p:cNvPr>
          <p:cNvCxnSpPr>
            <a:cxnSpLocks/>
          </p:cNvCxnSpPr>
          <p:nvPr/>
        </p:nvCxnSpPr>
        <p:spPr>
          <a:xfrm>
            <a:off x="6311676" y="2561999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075BAE5-6DF1-4D72-A2E5-AA5E23B1D564}"/>
              </a:ext>
            </a:extLst>
          </p:cNvPr>
          <p:cNvCxnSpPr>
            <a:cxnSpLocks/>
          </p:cNvCxnSpPr>
          <p:nvPr/>
        </p:nvCxnSpPr>
        <p:spPr>
          <a:xfrm>
            <a:off x="5087122" y="3074811"/>
            <a:ext cx="1407712" cy="34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41945F0-ED38-41D7-9B41-FFA624F21BC0}"/>
              </a:ext>
            </a:extLst>
          </p:cNvPr>
          <p:cNvCxnSpPr>
            <a:cxnSpLocks/>
          </p:cNvCxnSpPr>
          <p:nvPr/>
        </p:nvCxnSpPr>
        <p:spPr>
          <a:xfrm>
            <a:off x="5087122" y="2904867"/>
            <a:ext cx="14077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2508D64-C569-46B7-BDB6-15941C06291B}"/>
              </a:ext>
            </a:extLst>
          </p:cNvPr>
          <p:cNvCxnSpPr>
            <a:cxnSpLocks/>
          </p:cNvCxnSpPr>
          <p:nvPr/>
        </p:nvCxnSpPr>
        <p:spPr>
          <a:xfrm>
            <a:off x="5086657" y="3247767"/>
            <a:ext cx="1408177" cy="34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59FD812-A01C-4292-A619-0A3A9C8A28AE}"/>
              </a:ext>
            </a:extLst>
          </p:cNvPr>
          <p:cNvCxnSpPr>
            <a:cxnSpLocks/>
          </p:cNvCxnSpPr>
          <p:nvPr/>
        </p:nvCxnSpPr>
        <p:spPr>
          <a:xfrm>
            <a:off x="5087122" y="2750708"/>
            <a:ext cx="14077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F0FBADD-A130-457E-BAF9-265FE2B31785}"/>
              </a:ext>
            </a:extLst>
          </p:cNvPr>
          <p:cNvCxnSpPr>
            <a:cxnSpLocks/>
          </p:cNvCxnSpPr>
          <p:nvPr/>
        </p:nvCxnSpPr>
        <p:spPr>
          <a:xfrm>
            <a:off x="3461767" y="2559144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382A6E1-E9E1-45C2-8381-FA64CE8DBD6B}"/>
              </a:ext>
            </a:extLst>
          </p:cNvPr>
          <p:cNvCxnSpPr>
            <a:cxnSpLocks/>
          </p:cNvCxnSpPr>
          <p:nvPr/>
        </p:nvCxnSpPr>
        <p:spPr>
          <a:xfrm>
            <a:off x="3285024" y="2559144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6E6F9D7-82FA-4B0B-AF42-B52C85B2C1F2}"/>
              </a:ext>
            </a:extLst>
          </p:cNvPr>
          <p:cNvCxnSpPr>
            <a:cxnSpLocks/>
          </p:cNvCxnSpPr>
          <p:nvPr/>
        </p:nvCxnSpPr>
        <p:spPr>
          <a:xfrm>
            <a:off x="3640625" y="2559144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CEBEAEB-0B25-4DCC-A330-47B8C372BB14}"/>
              </a:ext>
            </a:extLst>
          </p:cNvPr>
          <p:cNvCxnSpPr>
            <a:cxnSpLocks/>
          </p:cNvCxnSpPr>
          <p:nvPr/>
        </p:nvCxnSpPr>
        <p:spPr>
          <a:xfrm>
            <a:off x="3111132" y="3585224"/>
            <a:ext cx="1407712" cy="34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48728D0-0E01-4E22-A765-CC27329B3309}"/>
              </a:ext>
            </a:extLst>
          </p:cNvPr>
          <p:cNvCxnSpPr>
            <a:cxnSpLocks/>
          </p:cNvCxnSpPr>
          <p:nvPr/>
        </p:nvCxnSpPr>
        <p:spPr>
          <a:xfrm>
            <a:off x="3111132" y="3415280"/>
            <a:ext cx="14077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5836166-43CF-4214-8D72-A19B5A1D73A6}"/>
              </a:ext>
            </a:extLst>
          </p:cNvPr>
          <p:cNvCxnSpPr>
            <a:cxnSpLocks/>
          </p:cNvCxnSpPr>
          <p:nvPr/>
        </p:nvCxnSpPr>
        <p:spPr>
          <a:xfrm>
            <a:off x="3110667" y="3758180"/>
            <a:ext cx="1408177" cy="34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F92D6E5-E867-4412-B64C-73B495AA4268}"/>
              </a:ext>
            </a:extLst>
          </p:cNvPr>
          <p:cNvCxnSpPr>
            <a:cxnSpLocks/>
          </p:cNvCxnSpPr>
          <p:nvPr/>
        </p:nvCxnSpPr>
        <p:spPr>
          <a:xfrm>
            <a:off x="3995167" y="2559144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8CFFB2A-DE25-4DE4-9E00-7232BCCF774A}"/>
              </a:ext>
            </a:extLst>
          </p:cNvPr>
          <p:cNvCxnSpPr>
            <a:cxnSpLocks/>
          </p:cNvCxnSpPr>
          <p:nvPr/>
        </p:nvCxnSpPr>
        <p:spPr>
          <a:xfrm>
            <a:off x="3818424" y="2559144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7604D7A-E298-4769-BA6E-7394D0B241E9}"/>
              </a:ext>
            </a:extLst>
          </p:cNvPr>
          <p:cNvCxnSpPr>
            <a:cxnSpLocks/>
          </p:cNvCxnSpPr>
          <p:nvPr/>
        </p:nvCxnSpPr>
        <p:spPr>
          <a:xfrm>
            <a:off x="4162911" y="2559144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13359D0-25A6-46F3-99CF-752F0810A6FA}"/>
              </a:ext>
            </a:extLst>
          </p:cNvPr>
          <p:cNvCxnSpPr>
            <a:cxnSpLocks/>
          </p:cNvCxnSpPr>
          <p:nvPr/>
        </p:nvCxnSpPr>
        <p:spPr>
          <a:xfrm>
            <a:off x="4338067" y="2557875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66CC1B1-48D0-4366-A40C-E492FDF8EAAD}"/>
              </a:ext>
            </a:extLst>
          </p:cNvPr>
          <p:cNvCxnSpPr>
            <a:cxnSpLocks/>
          </p:cNvCxnSpPr>
          <p:nvPr/>
        </p:nvCxnSpPr>
        <p:spPr>
          <a:xfrm>
            <a:off x="3111132" y="3070687"/>
            <a:ext cx="1407712" cy="34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A9BAEF8-5AA6-41E0-A5EF-1156C005FAD5}"/>
              </a:ext>
            </a:extLst>
          </p:cNvPr>
          <p:cNvCxnSpPr>
            <a:cxnSpLocks/>
          </p:cNvCxnSpPr>
          <p:nvPr/>
        </p:nvCxnSpPr>
        <p:spPr>
          <a:xfrm>
            <a:off x="3111132" y="2900743"/>
            <a:ext cx="14077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D796DD2-D0CF-4B07-B318-03E91F044A7D}"/>
              </a:ext>
            </a:extLst>
          </p:cNvPr>
          <p:cNvCxnSpPr>
            <a:cxnSpLocks/>
          </p:cNvCxnSpPr>
          <p:nvPr/>
        </p:nvCxnSpPr>
        <p:spPr>
          <a:xfrm>
            <a:off x="3110667" y="3243643"/>
            <a:ext cx="1408177" cy="34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7AF3405-0260-4556-8FB4-021640DABD36}"/>
              </a:ext>
            </a:extLst>
          </p:cNvPr>
          <p:cNvCxnSpPr>
            <a:cxnSpLocks/>
          </p:cNvCxnSpPr>
          <p:nvPr/>
        </p:nvCxnSpPr>
        <p:spPr>
          <a:xfrm>
            <a:off x="3111132" y="2746584"/>
            <a:ext cx="14077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FE5FE7F6-E5F4-4955-8DAB-02C69C159B8F}"/>
              </a:ext>
            </a:extLst>
          </p:cNvPr>
          <p:cNvSpPr/>
          <p:nvPr/>
        </p:nvSpPr>
        <p:spPr>
          <a:xfrm>
            <a:off x="7923420" y="3253643"/>
            <a:ext cx="163928" cy="153860"/>
          </a:xfrm>
          <a:prstGeom prst="roundRect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DE90CFCE-9243-4447-ACDA-38D668EDFFE2}"/>
              </a:ext>
            </a:extLst>
          </p:cNvPr>
          <p:cNvSpPr/>
          <p:nvPr/>
        </p:nvSpPr>
        <p:spPr>
          <a:xfrm>
            <a:off x="5442295" y="3078305"/>
            <a:ext cx="523793" cy="505864"/>
          </a:xfrm>
          <a:prstGeom prst="roundRect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104354B6-5156-471A-B786-0CEB400CA7B6}"/>
              </a:ext>
            </a:extLst>
          </p:cNvPr>
          <p:cNvSpPr/>
          <p:nvPr/>
        </p:nvSpPr>
        <p:spPr>
          <a:xfrm>
            <a:off x="3300758" y="2905278"/>
            <a:ext cx="523793" cy="505864"/>
          </a:xfrm>
          <a:prstGeom prst="roundRect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756D486B-F9E4-4544-8BBA-F28830317F2A}"/>
              </a:ext>
            </a:extLst>
          </p:cNvPr>
          <p:cNvSpPr/>
          <p:nvPr/>
        </p:nvSpPr>
        <p:spPr>
          <a:xfrm>
            <a:off x="3462621" y="3075890"/>
            <a:ext cx="523793" cy="505864"/>
          </a:xfrm>
          <a:prstGeom prst="roundRect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BC03602C-BDA3-4EBB-8B70-B5BB058B6782}"/>
              </a:ext>
            </a:extLst>
          </p:cNvPr>
          <p:cNvSpPr/>
          <p:nvPr/>
        </p:nvSpPr>
        <p:spPr>
          <a:xfrm>
            <a:off x="3640947" y="3248177"/>
            <a:ext cx="523793" cy="505864"/>
          </a:xfrm>
          <a:prstGeom prst="roundRect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144F3434-D278-4D56-9D5B-FE609B35300A}"/>
              </a:ext>
            </a:extLst>
          </p:cNvPr>
          <p:cNvCxnSpPr>
            <a:cxnSpLocks/>
          </p:cNvCxnSpPr>
          <p:nvPr/>
        </p:nvCxnSpPr>
        <p:spPr>
          <a:xfrm>
            <a:off x="5986463" y="3078305"/>
            <a:ext cx="1913334" cy="165338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FFDC489-F8C7-4642-8B76-7D547E91F254}"/>
              </a:ext>
            </a:extLst>
          </p:cNvPr>
          <p:cNvCxnSpPr>
            <a:cxnSpLocks/>
          </p:cNvCxnSpPr>
          <p:nvPr/>
        </p:nvCxnSpPr>
        <p:spPr>
          <a:xfrm flipV="1">
            <a:off x="5966088" y="3414769"/>
            <a:ext cx="1947173" cy="17394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BC62C54-CBA4-40E8-AC56-BF77D3D53DB4}"/>
              </a:ext>
            </a:extLst>
          </p:cNvPr>
          <p:cNvCxnSpPr>
            <a:cxnSpLocks/>
          </p:cNvCxnSpPr>
          <p:nvPr/>
        </p:nvCxnSpPr>
        <p:spPr>
          <a:xfrm>
            <a:off x="3804984" y="2896433"/>
            <a:ext cx="1620337" cy="174694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FDD75ED-7BFC-4F26-83E5-BA5B6B1F739F}"/>
              </a:ext>
            </a:extLst>
          </p:cNvPr>
          <p:cNvCxnSpPr>
            <a:cxnSpLocks/>
          </p:cNvCxnSpPr>
          <p:nvPr/>
        </p:nvCxnSpPr>
        <p:spPr>
          <a:xfrm flipV="1">
            <a:off x="3826119" y="3247137"/>
            <a:ext cx="1599161" cy="16319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83BDEFA8-2411-4F4E-AD31-4A93588FCD1F}"/>
              </a:ext>
            </a:extLst>
          </p:cNvPr>
          <p:cNvSpPr txBox="1"/>
          <p:nvPr/>
        </p:nvSpPr>
        <p:spPr>
          <a:xfrm>
            <a:off x="2174305" y="3045437"/>
            <a:ext cx="92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w=h=8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876820D4-EAE5-482A-A0B1-F57D10DD7FE5}"/>
              </a:ext>
            </a:extLst>
          </p:cNvPr>
          <p:cNvSpPr/>
          <p:nvPr/>
        </p:nvSpPr>
        <p:spPr>
          <a:xfrm>
            <a:off x="4653183" y="4564530"/>
            <a:ext cx="676882" cy="132544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3x3 Conv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C971288D-51F9-49D7-ACA4-C304282A7BC6}"/>
              </a:ext>
            </a:extLst>
          </p:cNvPr>
          <p:cNvSpPr/>
          <p:nvPr/>
        </p:nvSpPr>
        <p:spPr>
          <a:xfrm>
            <a:off x="6717569" y="4564530"/>
            <a:ext cx="676882" cy="132544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3x3 Conv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9A98B9B-55E2-4BD8-AD81-023B2CAC69A2}"/>
              </a:ext>
            </a:extLst>
          </p:cNvPr>
          <p:cNvSpPr txBox="1"/>
          <p:nvPr/>
        </p:nvSpPr>
        <p:spPr>
          <a:xfrm>
            <a:off x="5302175" y="5283756"/>
            <a:ext cx="1468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Intermediate</a:t>
            </a:r>
          </a:p>
          <a:p>
            <a:pPr algn="ctr"/>
            <a:r>
              <a:rPr lang="en-US" i="1" dirty="0"/>
              <a:t>Activations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15366-2B64-4910-9BC4-F0FF197B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5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Pixels to Activations: Receptive Fields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7F9138F-880F-4D20-A02D-E7909AFC572E}"/>
              </a:ext>
            </a:extLst>
          </p:cNvPr>
          <p:cNvCxnSpPr>
            <a:cxnSpLocks/>
          </p:cNvCxnSpPr>
          <p:nvPr/>
        </p:nvCxnSpPr>
        <p:spPr>
          <a:xfrm>
            <a:off x="5330065" y="5227253"/>
            <a:ext cx="1387504" cy="0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77DDE56-5D15-4D47-BA5B-0830C86A5E9F}"/>
              </a:ext>
            </a:extLst>
          </p:cNvPr>
          <p:cNvCxnSpPr>
            <a:cxnSpLocks/>
          </p:cNvCxnSpPr>
          <p:nvPr/>
        </p:nvCxnSpPr>
        <p:spPr>
          <a:xfrm>
            <a:off x="7394451" y="5227253"/>
            <a:ext cx="1387504" cy="1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1A2284-C7E1-4B93-9D02-EA95E250021B}"/>
              </a:ext>
            </a:extLst>
          </p:cNvPr>
          <p:cNvCxnSpPr>
            <a:cxnSpLocks/>
          </p:cNvCxnSpPr>
          <p:nvPr/>
        </p:nvCxnSpPr>
        <p:spPr>
          <a:xfrm>
            <a:off x="3260010" y="5227253"/>
            <a:ext cx="1387504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Cube 40">
            <a:extLst>
              <a:ext uri="{FF2B5EF4-FFF2-40B4-BE49-F238E27FC236}">
                <a16:creationId xmlns:a16="http://schemas.microsoft.com/office/drawing/2014/main" id="{DB5C6222-C540-418B-8017-E2CC4132DC34}"/>
              </a:ext>
            </a:extLst>
          </p:cNvPr>
          <p:cNvSpPr/>
          <p:nvPr/>
        </p:nvSpPr>
        <p:spPr>
          <a:xfrm>
            <a:off x="3119256" y="2381070"/>
            <a:ext cx="1579987" cy="1535865"/>
          </a:xfrm>
          <a:prstGeom prst="cube">
            <a:avLst>
              <a:gd name="adj" fmla="val 11861"/>
            </a:avLst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>
            <a:extLst>
              <a:ext uri="{FF2B5EF4-FFF2-40B4-BE49-F238E27FC236}">
                <a16:creationId xmlns:a16="http://schemas.microsoft.com/office/drawing/2014/main" id="{DD1FEC0F-5F67-4DBB-A366-34AAAB43C5D7}"/>
              </a:ext>
            </a:extLst>
          </p:cNvPr>
          <p:cNvSpPr/>
          <p:nvPr/>
        </p:nvSpPr>
        <p:spPr>
          <a:xfrm>
            <a:off x="5089285" y="2059100"/>
            <a:ext cx="1911831" cy="1867041"/>
          </a:xfrm>
          <a:prstGeom prst="cube">
            <a:avLst>
              <a:gd name="adj" fmla="val 27206"/>
            </a:avLst>
          </a:prstGeom>
          <a:solidFill>
            <a:srgbClr val="92D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3FEC90DA-15A5-4F45-8CAB-C6FBD0E1CAC8}"/>
              </a:ext>
            </a:extLst>
          </p:cNvPr>
          <p:cNvSpPr/>
          <p:nvPr/>
        </p:nvSpPr>
        <p:spPr>
          <a:xfrm>
            <a:off x="7386146" y="2059100"/>
            <a:ext cx="1911831" cy="1867041"/>
          </a:xfrm>
          <a:prstGeom prst="cube">
            <a:avLst>
              <a:gd name="adj" fmla="val 27206"/>
            </a:avLst>
          </a:prstGeom>
          <a:solidFill>
            <a:srgbClr val="7030A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9FBC64-1F72-477A-BFCE-E863F9F87362}"/>
              </a:ext>
            </a:extLst>
          </p:cNvPr>
          <p:cNvSpPr txBox="1"/>
          <p:nvPr/>
        </p:nvSpPr>
        <p:spPr>
          <a:xfrm>
            <a:off x="2499748" y="2231161"/>
            <a:ext cx="79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C=3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780772-0F7E-433D-9E92-C2085F0F5775}"/>
              </a:ext>
            </a:extLst>
          </p:cNvPr>
          <p:cNvSpPr txBox="1"/>
          <p:nvPr/>
        </p:nvSpPr>
        <p:spPr>
          <a:xfrm>
            <a:off x="4689833" y="2011738"/>
            <a:ext cx="79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C=64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433055-18CA-49EA-B5E7-BF83E8E2B75C}"/>
              </a:ext>
            </a:extLst>
          </p:cNvPr>
          <p:cNvSpPr txBox="1"/>
          <p:nvPr/>
        </p:nvSpPr>
        <p:spPr>
          <a:xfrm>
            <a:off x="6986694" y="2011738"/>
            <a:ext cx="79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C=64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2D90C0-2450-4BB7-A491-D0BC219DBD0B}"/>
              </a:ext>
            </a:extLst>
          </p:cNvPr>
          <p:cNvSpPr txBox="1"/>
          <p:nvPr/>
        </p:nvSpPr>
        <p:spPr>
          <a:xfrm>
            <a:off x="3451993" y="5264922"/>
            <a:ext cx="79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Input Image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21572A-5E3B-44BD-95E5-A445F0758291}"/>
              </a:ext>
            </a:extLst>
          </p:cNvPr>
          <p:cNvSpPr txBox="1"/>
          <p:nvPr/>
        </p:nvSpPr>
        <p:spPr>
          <a:xfrm>
            <a:off x="7382703" y="5283756"/>
            <a:ext cx="1468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Intermediate</a:t>
            </a:r>
          </a:p>
          <a:p>
            <a:pPr algn="ctr"/>
            <a:r>
              <a:rPr lang="en-US" i="1" dirty="0"/>
              <a:t>Activations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FE1AB8C-0AF2-48F6-B3A9-495399D9F5C5}"/>
              </a:ext>
            </a:extLst>
          </p:cNvPr>
          <p:cNvCxnSpPr>
            <a:cxnSpLocks/>
          </p:cNvCxnSpPr>
          <p:nvPr/>
        </p:nvCxnSpPr>
        <p:spPr>
          <a:xfrm>
            <a:off x="7737578" y="2563587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253A015-2B1A-4AC3-9729-83F773CCD4EE}"/>
              </a:ext>
            </a:extLst>
          </p:cNvPr>
          <p:cNvCxnSpPr>
            <a:cxnSpLocks/>
          </p:cNvCxnSpPr>
          <p:nvPr/>
        </p:nvCxnSpPr>
        <p:spPr>
          <a:xfrm>
            <a:off x="7560835" y="2563587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5E0E866-024A-4D66-B711-22DB5263E75C}"/>
              </a:ext>
            </a:extLst>
          </p:cNvPr>
          <p:cNvCxnSpPr>
            <a:cxnSpLocks/>
          </p:cNvCxnSpPr>
          <p:nvPr/>
        </p:nvCxnSpPr>
        <p:spPr>
          <a:xfrm>
            <a:off x="7913261" y="2563587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87D1FA4-0537-4DB8-B569-6B62DA0F6CEB}"/>
              </a:ext>
            </a:extLst>
          </p:cNvPr>
          <p:cNvCxnSpPr>
            <a:cxnSpLocks/>
          </p:cNvCxnSpPr>
          <p:nvPr/>
        </p:nvCxnSpPr>
        <p:spPr>
          <a:xfrm>
            <a:off x="7386943" y="3589667"/>
            <a:ext cx="1407712" cy="34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E6DE512-3D2B-412A-885F-0B6B65ECB8C1}"/>
              </a:ext>
            </a:extLst>
          </p:cNvPr>
          <p:cNvCxnSpPr>
            <a:cxnSpLocks/>
          </p:cNvCxnSpPr>
          <p:nvPr/>
        </p:nvCxnSpPr>
        <p:spPr>
          <a:xfrm>
            <a:off x="7386943" y="3419723"/>
            <a:ext cx="14077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D69C1-9719-4DB1-B383-8B7A8C170C8E}"/>
              </a:ext>
            </a:extLst>
          </p:cNvPr>
          <p:cNvCxnSpPr>
            <a:cxnSpLocks/>
          </p:cNvCxnSpPr>
          <p:nvPr/>
        </p:nvCxnSpPr>
        <p:spPr>
          <a:xfrm>
            <a:off x="7386478" y="3762623"/>
            <a:ext cx="1408177" cy="34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1014398-DE35-4A5B-BD87-770B5E72F153}"/>
              </a:ext>
            </a:extLst>
          </p:cNvPr>
          <p:cNvCxnSpPr>
            <a:cxnSpLocks/>
          </p:cNvCxnSpPr>
          <p:nvPr/>
        </p:nvCxnSpPr>
        <p:spPr>
          <a:xfrm>
            <a:off x="8270978" y="2563587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DBBF6C3-6768-44C8-823F-C091BD160BD0}"/>
              </a:ext>
            </a:extLst>
          </p:cNvPr>
          <p:cNvCxnSpPr>
            <a:cxnSpLocks/>
          </p:cNvCxnSpPr>
          <p:nvPr/>
        </p:nvCxnSpPr>
        <p:spPr>
          <a:xfrm>
            <a:off x="8094235" y="2563587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878C3E6-270F-44B1-A0B3-306BD0CBEF52}"/>
              </a:ext>
            </a:extLst>
          </p:cNvPr>
          <p:cNvCxnSpPr>
            <a:cxnSpLocks/>
          </p:cNvCxnSpPr>
          <p:nvPr/>
        </p:nvCxnSpPr>
        <p:spPr>
          <a:xfrm>
            <a:off x="8445072" y="2563587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EC96C36-7042-4D95-B765-3B057C3475DC}"/>
              </a:ext>
            </a:extLst>
          </p:cNvPr>
          <p:cNvCxnSpPr>
            <a:cxnSpLocks/>
          </p:cNvCxnSpPr>
          <p:nvPr/>
        </p:nvCxnSpPr>
        <p:spPr>
          <a:xfrm>
            <a:off x="8613878" y="2562318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0C74F40-42AE-4192-A9AF-9C872273C4B6}"/>
              </a:ext>
            </a:extLst>
          </p:cNvPr>
          <p:cNvCxnSpPr>
            <a:cxnSpLocks/>
          </p:cNvCxnSpPr>
          <p:nvPr/>
        </p:nvCxnSpPr>
        <p:spPr>
          <a:xfrm>
            <a:off x="7386943" y="3075130"/>
            <a:ext cx="1407712" cy="34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7546511-3CEF-403D-9164-1C1FE3D11E0D}"/>
              </a:ext>
            </a:extLst>
          </p:cNvPr>
          <p:cNvCxnSpPr>
            <a:cxnSpLocks/>
          </p:cNvCxnSpPr>
          <p:nvPr/>
        </p:nvCxnSpPr>
        <p:spPr>
          <a:xfrm>
            <a:off x="7386943" y="2905186"/>
            <a:ext cx="14077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5EC8902-1ECE-4DAF-B435-CF466FB8052B}"/>
              </a:ext>
            </a:extLst>
          </p:cNvPr>
          <p:cNvCxnSpPr>
            <a:cxnSpLocks/>
          </p:cNvCxnSpPr>
          <p:nvPr/>
        </p:nvCxnSpPr>
        <p:spPr>
          <a:xfrm>
            <a:off x="7386478" y="3248086"/>
            <a:ext cx="1408177" cy="34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EF5A5B6-5F62-4E97-BD26-D48B55DFA99B}"/>
              </a:ext>
            </a:extLst>
          </p:cNvPr>
          <p:cNvCxnSpPr>
            <a:cxnSpLocks/>
          </p:cNvCxnSpPr>
          <p:nvPr/>
        </p:nvCxnSpPr>
        <p:spPr>
          <a:xfrm>
            <a:off x="7386943" y="2751027"/>
            <a:ext cx="14077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22AB85F-C940-4C6A-9A04-8314778A36A8}"/>
              </a:ext>
            </a:extLst>
          </p:cNvPr>
          <p:cNvCxnSpPr>
            <a:cxnSpLocks/>
          </p:cNvCxnSpPr>
          <p:nvPr/>
        </p:nvCxnSpPr>
        <p:spPr>
          <a:xfrm>
            <a:off x="5435376" y="2563268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7759242-7984-4892-B767-5603ACEE91FF}"/>
              </a:ext>
            </a:extLst>
          </p:cNvPr>
          <p:cNvCxnSpPr>
            <a:cxnSpLocks/>
          </p:cNvCxnSpPr>
          <p:nvPr/>
        </p:nvCxnSpPr>
        <p:spPr>
          <a:xfrm>
            <a:off x="5258633" y="2563268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1FA0810-7BDD-418D-AEF6-07F60EA2B71B}"/>
              </a:ext>
            </a:extLst>
          </p:cNvPr>
          <p:cNvCxnSpPr>
            <a:cxnSpLocks/>
          </p:cNvCxnSpPr>
          <p:nvPr/>
        </p:nvCxnSpPr>
        <p:spPr>
          <a:xfrm>
            <a:off x="5611059" y="2563268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02B87D4-1007-41F6-AC69-43CB4D8221C7}"/>
              </a:ext>
            </a:extLst>
          </p:cNvPr>
          <p:cNvCxnSpPr>
            <a:cxnSpLocks/>
          </p:cNvCxnSpPr>
          <p:nvPr/>
        </p:nvCxnSpPr>
        <p:spPr>
          <a:xfrm>
            <a:off x="5087122" y="3589348"/>
            <a:ext cx="1407712" cy="34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98A8C5A-0070-4687-93D3-509F57785D70}"/>
              </a:ext>
            </a:extLst>
          </p:cNvPr>
          <p:cNvCxnSpPr>
            <a:cxnSpLocks/>
          </p:cNvCxnSpPr>
          <p:nvPr/>
        </p:nvCxnSpPr>
        <p:spPr>
          <a:xfrm>
            <a:off x="5087122" y="3419404"/>
            <a:ext cx="14077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65C582F-1B59-4D40-97DE-247979136E57}"/>
              </a:ext>
            </a:extLst>
          </p:cNvPr>
          <p:cNvCxnSpPr>
            <a:cxnSpLocks/>
          </p:cNvCxnSpPr>
          <p:nvPr/>
        </p:nvCxnSpPr>
        <p:spPr>
          <a:xfrm>
            <a:off x="5086657" y="3762304"/>
            <a:ext cx="1408177" cy="34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C1BF336-45FC-45A8-BE26-F26C7D387716}"/>
              </a:ext>
            </a:extLst>
          </p:cNvPr>
          <p:cNvCxnSpPr>
            <a:cxnSpLocks/>
          </p:cNvCxnSpPr>
          <p:nvPr/>
        </p:nvCxnSpPr>
        <p:spPr>
          <a:xfrm>
            <a:off x="5968776" y="2563268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4574644-E22E-478C-88EF-5C57AB2B1834}"/>
              </a:ext>
            </a:extLst>
          </p:cNvPr>
          <p:cNvCxnSpPr>
            <a:cxnSpLocks/>
          </p:cNvCxnSpPr>
          <p:nvPr/>
        </p:nvCxnSpPr>
        <p:spPr>
          <a:xfrm>
            <a:off x="5792033" y="2563268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EE538DD-355B-42AD-AB48-56A5E589321E}"/>
              </a:ext>
            </a:extLst>
          </p:cNvPr>
          <p:cNvCxnSpPr>
            <a:cxnSpLocks/>
          </p:cNvCxnSpPr>
          <p:nvPr/>
        </p:nvCxnSpPr>
        <p:spPr>
          <a:xfrm>
            <a:off x="6136520" y="2563268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E531ED2-5CCF-4BED-B322-A0088D1D9A4A}"/>
              </a:ext>
            </a:extLst>
          </p:cNvPr>
          <p:cNvCxnSpPr>
            <a:cxnSpLocks/>
          </p:cNvCxnSpPr>
          <p:nvPr/>
        </p:nvCxnSpPr>
        <p:spPr>
          <a:xfrm>
            <a:off x="6311676" y="2561999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075BAE5-6DF1-4D72-A2E5-AA5E23B1D564}"/>
              </a:ext>
            </a:extLst>
          </p:cNvPr>
          <p:cNvCxnSpPr>
            <a:cxnSpLocks/>
          </p:cNvCxnSpPr>
          <p:nvPr/>
        </p:nvCxnSpPr>
        <p:spPr>
          <a:xfrm>
            <a:off x="5087122" y="3074811"/>
            <a:ext cx="1407712" cy="34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41945F0-ED38-41D7-9B41-FFA624F21BC0}"/>
              </a:ext>
            </a:extLst>
          </p:cNvPr>
          <p:cNvCxnSpPr>
            <a:cxnSpLocks/>
          </p:cNvCxnSpPr>
          <p:nvPr/>
        </p:nvCxnSpPr>
        <p:spPr>
          <a:xfrm>
            <a:off x="5087122" y="2904867"/>
            <a:ext cx="14077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2508D64-C569-46B7-BDB6-15941C06291B}"/>
              </a:ext>
            </a:extLst>
          </p:cNvPr>
          <p:cNvCxnSpPr>
            <a:cxnSpLocks/>
          </p:cNvCxnSpPr>
          <p:nvPr/>
        </p:nvCxnSpPr>
        <p:spPr>
          <a:xfrm>
            <a:off x="5086657" y="3247767"/>
            <a:ext cx="1408177" cy="34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59FD812-A01C-4292-A619-0A3A9C8A28AE}"/>
              </a:ext>
            </a:extLst>
          </p:cNvPr>
          <p:cNvCxnSpPr>
            <a:cxnSpLocks/>
          </p:cNvCxnSpPr>
          <p:nvPr/>
        </p:nvCxnSpPr>
        <p:spPr>
          <a:xfrm>
            <a:off x="5087122" y="2750708"/>
            <a:ext cx="14077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F0FBADD-A130-457E-BAF9-265FE2B31785}"/>
              </a:ext>
            </a:extLst>
          </p:cNvPr>
          <p:cNvCxnSpPr>
            <a:cxnSpLocks/>
          </p:cNvCxnSpPr>
          <p:nvPr/>
        </p:nvCxnSpPr>
        <p:spPr>
          <a:xfrm>
            <a:off x="3461767" y="2559144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382A6E1-E9E1-45C2-8381-FA64CE8DBD6B}"/>
              </a:ext>
            </a:extLst>
          </p:cNvPr>
          <p:cNvCxnSpPr>
            <a:cxnSpLocks/>
          </p:cNvCxnSpPr>
          <p:nvPr/>
        </p:nvCxnSpPr>
        <p:spPr>
          <a:xfrm>
            <a:off x="3285024" y="2559144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6E6F9D7-82FA-4B0B-AF42-B52C85B2C1F2}"/>
              </a:ext>
            </a:extLst>
          </p:cNvPr>
          <p:cNvCxnSpPr>
            <a:cxnSpLocks/>
          </p:cNvCxnSpPr>
          <p:nvPr/>
        </p:nvCxnSpPr>
        <p:spPr>
          <a:xfrm>
            <a:off x="3640625" y="2559144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CEBEAEB-0B25-4DCC-A330-47B8C372BB14}"/>
              </a:ext>
            </a:extLst>
          </p:cNvPr>
          <p:cNvCxnSpPr>
            <a:cxnSpLocks/>
          </p:cNvCxnSpPr>
          <p:nvPr/>
        </p:nvCxnSpPr>
        <p:spPr>
          <a:xfrm>
            <a:off x="3111132" y="3585224"/>
            <a:ext cx="1407712" cy="34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48728D0-0E01-4E22-A765-CC27329B3309}"/>
              </a:ext>
            </a:extLst>
          </p:cNvPr>
          <p:cNvCxnSpPr>
            <a:cxnSpLocks/>
          </p:cNvCxnSpPr>
          <p:nvPr/>
        </p:nvCxnSpPr>
        <p:spPr>
          <a:xfrm>
            <a:off x="3111132" y="3415280"/>
            <a:ext cx="14077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5836166-43CF-4214-8D72-A19B5A1D73A6}"/>
              </a:ext>
            </a:extLst>
          </p:cNvPr>
          <p:cNvCxnSpPr>
            <a:cxnSpLocks/>
          </p:cNvCxnSpPr>
          <p:nvPr/>
        </p:nvCxnSpPr>
        <p:spPr>
          <a:xfrm>
            <a:off x="3110667" y="3758180"/>
            <a:ext cx="1408177" cy="34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F92D6E5-E867-4412-B64C-73B495AA4268}"/>
              </a:ext>
            </a:extLst>
          </p:cNvPr>
          <p:cNvCxnSpPr>
            <a:cxnSpLocks/>
          </p:cNvCxnSpPr>
          <p:nvPr/>
        </p:nvCxnSpPr>
        <p:spPr>
          <a:xfrm>
            <a:off x="3995167" y="2559144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8CFFB2A-DE25-4DE4-9E00-7232BCCF774A}"/>
              </a:ext>
            </a:extLst>
          </p:cNvPr>
          <p:cNvCxnSpPr>
            <a:cxnSpLocks/>
          </p:cNvCxnSpPr>
          <p:nvPr/>
        </p:nvCxnSpPr>
        <p:spPr>
          <a:xfrm>
            <a:off x="3818424" y="2559144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7604D7A-E298-4769-BA6E-7394D0B241E9}"/>
              </a:ext>
            </a:extLst>
          </p:cNvPr>
          <p:cNvCxnSpPr>
            <a:cxnSpLocks/>
          </p:cNvCxnSpPr>
          <p:nvPr/>
        </p:nvCxnSpPr>
        <p:spPr>
          <a:xfrm>
            <a:off x="4162911" y="2559144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13359D0-25A6-46F3-99CF-752F0810A6FA}"/>
              </a:ext>
            </a:extLst>
          </p:cNvPr>
          <p:cNvCxnSpPr>
            <a:cxnSpLocks/>
          </p:cNvCxnSpPr>
          <p:nvPr/>
        </p:nvCxnSpPr>
        <p:spPr>
          <a:xfrm>
            <a:off x="4338067" y="2557875"/>
            <a:ext cx="0" cy="136382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66CC1B1-48D0-4366-A40C-E492FDF8EAAD}"/>
              </a:ext>
            </a:extLst>
          </p:cNvPr>
          <p:cNvCxnSpPr>
            <a:cxnSpLocks/>
          </p:cNvCxnSpPr>
          <p:nvPr/>
        </p:nvCxnSpPr>
        <p:spPr>
          <a:xfrm>
            <a:off x="3111132" y="3070687"/>
            <a:ext cx="1407712" cy="34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A9BAEF8-5AA6-41E0-A5EF-1156C005FAD5}"/>
              </a:ext>
            </a:extLst>
          </p:cNvPr>
          <p:cNvCxnSpPr>
            <a:cxnSpLocks/>
          </p:cNvCxnSpPr>
          <p:nvPr/>
        </p:nvCxnSpPr>
        <p:spPr>
          <a:xfrm>
            <a:off x="3111132" y="2900743"/>
            <a:ext cx="14077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D796DD2-D0CF-4B07-B318-03E91F044A7D}"/>
              </a:ext>
            </a:extLst>
          </p:cNvPr>
          <p:cNvCxnSpPr>
            <a:cxnSpLocks/>
          </p:cNvCxnSpPr>
          <p:nvPr/>
        </p:nvCxnSpPr>
        <p:spPr>
          <a:xfrm>
            <a:off x="3110667" y="3243643"/>
            <a:ext cx="1408177" cy="34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7AF3405-0260-4556-8FB4-021640DABD36}"/>
              </a:ext>
            </a:extLst>
          </p:cNvPr>
          <p:cNvCxnSpPr>
            <a:cxnSpLocks/>
          </p:cNvCxnSpPr>
          <p:nvPr/>
        </p:nvCxnSpPr>
        <p:spPr>
          <a:xfrm>
            <a:off x="3111132" y="2746584"/>
            <a:ext cx="14077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D0DC8E65-3832-4E01-A8F1-DA0D2596F52F}"/>
              </a:ext>
            </a:extLst>
          </p:cNvPr>
          <p:cNvGrpSpPr/>
          <p:nvPr/>
        </p:nvGrpSpPr>
        <p:grpSpPr>
          <a:xfrm>
            <a:off x="3289248" y="2896433"/>
            <a:ext cx="4798100" cy="858571"/>
            <a:chOff x="3289248" y="2896433"/>
            <a:chExt cx="4798100" cy="858571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FE5FE7F6-E5F4-4955-8DAB-02C69C159B8F}"/>
                </a:ext>
              </a:extLst>
            </p:cNvPr>
            <p:cNvSpPr/>
            <p:nvPr/>
          </p:nvSpPr>
          <p:spPr>
            <a:xfrm>
              <a:off x="7923420" y="3253643"/>
              <a:ext cx="163928" cy="153860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95000"/>
                <a:lumOff val="5000"/>
                <a:alpha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DE90CFCE-9243-4447-ACDA-38D668EDFFE2}"/>
                </a:ext>
              </a:extLst>
            </p:cNvPr>
            <p:cNvSpPr/>
            <p:nvPr/>
          </p:nvSpPr>
          <p:spPr>
            <a:xfrm>
              <a:off x="5442295" y="3078305"/>
              <a:ext cx="523793" cy="505864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95000"/>
                <a:lumOff val="5000"/>
                <a:alpha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104354B6-5156-471A-B786-0CEB400CA7B6}"/>
                </a:ext>
              </a:extLst>
            </p:cNvPr>
            <p:cNvSpPr/>
            <p:nvPr/>
          </p:nvSpPr>
          <p:spPr>
            <a:xfrm>
              <a:off x="3300758" y="2905278"/>
              <a:ext cx="523793" cy="505864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95000"/>
                <a:lumOff val="5000"/>
                <a:alpha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756D486B-F9E4-4544-8BBA-F28830317F2A}"/>
                </a:ext>
              </a:extLst>
            </p:cNvPr>
            <p:cNvSpPr/>
            <p:nvPr/>
          </p:nvSpPr>
          <p:spPr>
            <a:xfrm>
              <a:off x="3462621" y="3075890"/>
              <a:ext cx="523793" cy="505864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95000"/>
                <a:lumOff val="5000"/>
                <a:alpha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BC03602C-BDA3-4EBB-8B70-B5BB058B6782}"/>
                </a:ext>
              </a:extLst>
            </p:cNvPr>
            <p:cNvSpPr/>
            <p:nvPr/>
          </p:nvSpPr>
          <p:spPr>
            <a:xfrm>
              <a:off x="3640947" y="3248177"/>
              <a:ext cx="523793" cy="505864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95000"/>
                <a:lumOff val="5000"/>
                <a:alpha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44F3434-D278-4D56-9D5B-FE609B35300A}"/>
                </a:ext>
              </a:extLst>
            </p:cNvPr>
            <p:cNvCxnSpPr>
              <a:cxnSpLocks/>
            </p:cNvCxnSpPr>
            <p:nvPr/>
          </p:nvCxnSpPr>
          <p:spPr>
            <a:xfrm>
              <a:off x="5986463" y="3078305"/>
              <a:ext cx="1913334" cy="165338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FFDC489-F8C7-4642-8B76-7D547E91F2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6088" y="3414769"/>
              <a:ext cx="1947173" cy="173949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BC62C54-CBA4-40E8-AC56-BF77D3D53DB4}"/>
                </a:ext>
              </a:extLst>
            </p:cNvPr>
            <p:cNvCxnSpPr>
              <a:cxnSpLocks/>
            </p:cNvCxnSpPr>
            <p:nvPr/>
          </p:nvCxnSpPr>
          <p:spPr>
            <a:xfrm>
              <a:off x="3804984" y="2896433"/>
              <a:ext cx="1620337" cy="174694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FDD75ED-7BFC-4F26-83E5-BA5B6B1F73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6119" y="3247137"/>
              <a:ext cx="1599161" cy="163199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B09FA621-2ADD-4775-94A3-998076664F21}"/>
                </a:ext>
              </a:extLst>
            </p:cNvPr>
            <p:cNvSpPr/>
            <p:nvPr/>
          </p:nvSpPr>
          <p:spPr>
            <a:xfrm>
              <a:off x="3289248" y="2905974"/>
              <a:ext cx="868732" cy="849030"/>
            </a:xfrm>
            <a:prstGeom prst="roundRect">
              <a:avLst>
                <a:gd name="adj" fmla="val 0"/>
              </a:avLst>
            </a:prstGeom>
            <a:solidFill>
              <a:srgbClr val="7030A0">
                <a:alpha val="80000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F764DC52-CABE-4EB4-86C8-21CCFAEFD6B4}"/>
              </a:ext>
            </a:extLst>
          </p:cNvPr>
          <p:cNvSpPr txBox="1"/>
          <p:nvPr/>
        </p:nvSpPr>
        <p:spPr>
          <a:xfrm>
            <a:off x="2295834" y="3956959"/>
            <a:ext cx="2790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5x5 “Receptive Field”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3BDEFA8-2411-4F4E-AD31-4A93588FCD1F}"/>
              </a:ext>
            </a:extLst>
          </p:cNvPr>
          <p:cNvSpPr txBox="1"/>
          <p:nvPr/>
        </p:nvSpPr>
        <p:spPr>
          <a:xfrm>
            <a:off x="2174305" y="3045437"/>
            <a:ext cx="92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w=h=8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876820D4-EAE5-482A-A0B1-F57D10DD7FE5}"/>
              </a:ext>
            </a:extLst>
          </p:cNvPr>
          <p:cNvSpPr/>
          <p:nvPr/>
        </p:nvSpPr>
        <p:spPr>
          <a:xfrm>
            <a:off x="4653183" y="4564530"/>
            <a:ext cx="676882" cy="132544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3x3 Conv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C971288D-51F9-49D7-ACA4-C304282A7BC6}"/>
              </a:ext>
            </a:extLst>
          </p:cNvPr>
          <p:cNvSpPr/>
          <p:nvPr/>
        </p:nvSpPr>
        <p:spPr>
          <a:xfrm>
            <a:off x="6717569" y="4564530"/>
            <a:ext cx="676882" cy="132544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3x3 Conv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9A98B9B-55E2-4BD8-AD81-023B2CAC69A2}"/>
              </a:ext>
            </a:extLst>
          </p:cNvPr>
          <p:cNvSpPr txBox="1"/>
          <p:nvPr/>
        </p:nvSpPr>
        <p:spPr>
          <a:xfrm>
            <a:off x="5302175" y="5283756"/>
            <a:ext cx="1468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Intermediate</a:t>
            </a:r>
          </a:p>
          <a:p>
            <a:pPr algn="ctr"/>
            <a:r>
              <a:rPr lang="en-US" i="1" dirty="0"/>
              <a:t>Activations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42747-32D0-4C1D-A35C-12130E73B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25</a:t>
            </a:fld>
            <a:endParaRPr lang="en-US"/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6B8319FA-5733-4A2C-AFE3-4A309C8EA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91846"/>
            <a:ext cx="10515600" cy="951904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Estimate motion of </a:t>
            </a:r>
            <a:r>
              <a:rPr lang="en-US" b="1" dirty="0"/>
              <a:t>activations</a:t>
            </a:r>
            <a:r>
              <a:rPr lang="en-US" dirty="0"/>
              <a:t> by estimating motion of </a:t>
            </a:r>
            <a:r>
              <a:rPr lang="en-US" b="1" dirty="0"/>
              <a:t>receptive fields</a:t>
            </a:r>
          </a:p>
        </p:txBody>
      </p:sp>
    </p:spTree>
    <p:extLst>
      <p:ext uri="{BB962C8B-B14F-4D97-AF65-F5344CB8AC3E}">
        <p14:creationId xmlns:p14="http://schemas.microsoft.com/office/powerpoint/2010/main" val="30494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0093 L 0.02838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56AEBF-C4DB-49B2-A87B-6415827F1CC8}"/>
              </a:ext>
            </a:extLst>
          </p:cNvPr>
          <p:cNvSpPr/>
          <p:nvPr/>
        </p:nvSpPr>
        <p:spPr>
          <a:xfrm>
            <a:off x="3028948" y="2511741"/>
            <a:ext cx="2438403" cy="24368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entagon 66">
            <a:extLst>
              <a:ext uri="{FF2B5EF4-FFF2-40B4-BE49-F238E27FC236}">
                <a16:creationId xmlns:a16="http://schemas.microsoft.com/office/drawing/2014/main" id="{B04CF444-F294-43ED-98F8-4B0D51A86508}"/>
              </a:ext>
            </a:extLst>
          </p:cNvPr>
          <p:cNvSpPr/>
          <p:nvPr/>
        </p:nvSpPr>
        <p:spPr>
          <a:xfrm>
            <a:off x="8248651" y="2876434"/>
            <a:ext cx="533400" cy="486637"/>
          </a:xfrm>
          <a:prstGeom prst="pent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entagon 67">
            <a:extLst>
              <a:ext uri="{FF2B5EF4-FFF2-40B4-BE49-F238E27FC236}">
                <a16:creationId xmlns:a16="http://schemas.microsoft.com/office/drawing/2014/main" id="{BBEF7A71-30CB-4201-AC8F-D6005428D196}"/>
              </a:ext>
            </a:extLst>
          </p:cNvPr>
          <p:cNvSpPr/>
          <p:nvPr/>
        </p:nvSpPr>
        <p:spPr>
          <a:xfrm>
            <a:off x="4476751" y="3395116"/>
            <a:ext cx="533400" cy="486637"/>
          </a:xfrm>
          <a:prstGeom prst="pent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B7EE94-BBD1-430A-A122-C1059224E53E}"/>
              </a:ext>
            </a:extLst>
          </p:cNvPr>
          <p:cNvSpPr txBox="1"/>
          <p:nvPr/>
        </p:nvSpPr>
        <p:spPr>
          <a:xfrm>
            <a:off x="3666483" y="5152939"/>
            <a:ext cx="116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Key Frame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6552A68-1DB0-4A9E-BC7D-43393DA34F2B}"/>
              </a:ext>
            </a:extLst>
          </p:cNvPr>
          <p:cNvSpPr txBox="1"/>
          <p:nvPr/>
        </p:nvSpPr>
        <p:spPr>
          <a:xfrm>
            <a:off x="7043489" y="5152939"/>
            <a:ext cx="172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 Frame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5FB07A-1CB6-41C6-81D9-25C02D580F3B}"/>
              </a:ext>
            </a:extLst>
          </p:cNvPr>
          <p:cNvSpPr/>
          <p:nvPr/>
        </p:nvSpPr>
        <p:spPr>
          <a:xfrm flipH="1">
            <a:off x="6076951" y="1907859"/>
            <a:ext cx="1828800" cy="1828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83AB919-5F8F-4B17-B626-0EA304D877EA}"/>
              </a:ext>
            </a:extLst>
          </p:cNvPr>
          <p:cNvSpPr/>
          <p:nvPr/>
        </p:nvSpPr>
        <p:spPr>
          <a:xfrm>
            <a:off x="6686548" y="2518253"/>
            <a:ext cx="2438403" cy="24368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A4A132-A15A-4F0F-B390-7A38164E9DB5}"/>
              </a:ext>
            </a:extLst>
          </p:cNvPr>
          <p:cNvSpPr/>
          <p:nvPr/>
        </p:nvSpPr>
        <p:spPr>
          <a:xfrm flipH="1">
            <a:off x="6686551" y="1907859"/>
            <a:ext cx="1828800" cy="1828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2B6FDE-92DE-456C-929A-D79DEC280207}"/>
              </a:ext>
            </a:extLst>
          </p:cNvPr>
          <p:cNvSpPr/>
          <p:nvPr/>
        </p:nvSpPr>
        <p:spPr>
          <a:xfrm flipH="1">
            <a:off x="7296148" y="1907859"/>
            <a:ext cx="1828800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727747-08CE-494A-B73E-7622AF6CD753}"/>
              </a:ext>
            </a:extLst>
          </p:cNvPr>
          <p:cNvSpPr/>
          <p:nvPr/>
        </p:nvSpPr>
        <p:spPr>
          <a:xfrm flipH="1">
            <a:off x="7905745" y="1907859"/>
            <a:ext cx="1828800" cy="18288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9A8FF2-26C8-4829-A5BD-EE8308FD7C03}"/>
              </a:ext>
            </a:extLst>
          </p:cNvPr>
          <p:cNvSpPr/>
          <p:nvPr/>
        </p:nvSpPr>
        <p:spPr>
          <a:xfrm flipH="1">
            <a:off x="6076951" y="2518253"/>
            <a:ext cx="1828800" cy="18288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B31E1D-6153-4569-A478-8CBE402CBB26}"/>
              </a:ext>
            </a:extLst>
          </p:cNvPr>
          <p:cNvSpPr txBox="1"/>
          <p:nvPr/>
        </p:nvSpPr>
        <p:spPr>
          <a:xfrm>
            <a:off x="7905744" y="431558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564021-9D33-4E96-879C-8DCE3947AE46}"/>
              </a:ext>
            </a:extLst>
          </p:cNvPr>
          <p:cNvSpPr txBox="1"/>
          <p:nvPr/>
        </p:nvSpPr>
        <p:spPr>
          <a:xfrm rot="5400000">
            <a:off x="8681670" y="3745402"/>
            <a:ext cx="43954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  <a:endParaRPr lang="en-US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F2723A-8A7E-4660-9938-9A9CF9CC312F}"/>
              </a:ext>
            </a:extLst>
          </p:cNvPr>
          <p:cNvSpPr/>
          <p:nvPr/>
        </p:nvSpPr>
        <p:spPr>
          <a:xfrm flipH="1">
            <a:off x="6084568" y="3127456"/>
            <a:ext cx="1828800" cy="18288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642F1A-C958-4472-A0C0-9934BB42B87A}"/>
              </a:ext>
            </a:extLst>
          </p:cNvPr>
          <p:cNvSpPr/>
          <p:nvPr/>
        </p:nvSpPr>
        <p:spPr>
          <a:xfrm flipH="1">
            <a:off x="6084564" y="3736659"/>
            <a:ext cx="1828800" cy="18288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111F598-CFB3-4924-9092-E8405A9D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Receptive Field Block Motion Estimation </a:t>
            </a:r>
            <a:r>
              <a:rPr lang="en-US" i="1" dirty="0"/>
              <a:t>(RFBME)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C4190E-2D78-4551-8AAD-68EB1CFCB624}"/>
              </a:ext>
            </a:extLst>
          </p:cNvPr>
          <p:cNvSpPr/>
          <p:nvPr/>
        </p:nvSpPr>
        <p:spPr>
          <a:xfrm>
            <a:off x="6686544" y="2513645"/>
            <a:ext cx="609600" cy="6096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2E57E0-3E0E-4D01-8457-9CFB1051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1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 animBg="1"/>
      <p:bldP spid="18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entagon 81">
            <a:extLst>
              <a:ext uri="{FF2B5EF4-FFF2-40B4-BE49-F238E27FC236}">
                <a16:creationId xmlns:a16="http://schemas.microsoft.com/office/drawing/2014/main" id="{BBE08F7E-58C0-4582-B382-A67EE69F67DB}"/>
              </a:ext>
            </a:extLst>
          </p:cNvPr>
          <p:cNvSpPr/>
          <p:nvPr/>
        </p:nvSpPr>
        <p:spPr>
          <a:xfrm>
            <a:off x="4475141" y="3398830"/>
            <a:ext cx="533400" cy="486637"/>
          </a:xfrm>
          <a:prstGeom prst="pent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Receptive Field Block Motion Estimation </a:t>
            </a:r>
            <a:r>
              <a:rPr lang="en-US" i="1" dirty="0"/>
              <a:t>(RFBME)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758D128-D3C4-463B-9D73-E18FC8FE5573}"/>
              </a:ext>
            </a:extLst>
          </p:cNvPr>
          <p:cNvSpPr/>
          <p:nvPr/>
        </p:nvSpPr>
        <p:spPr>
          <a:xfrm>
            <a:off x="3028948" y="2511741"/>
            <a:ext cx="2438403" cy="24368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EBA2A1E-662D-426E-92B4-5485B1AFE285}"/>
              </a:ext>
            </a:extLst>
          </p:cNvPr>
          <p:cNvSpPr txBox="1"/>
          <p:nvPr/>
        </p:nvSpPr>
        <p:spPr>
          <a:xfrm>
            <a:off x="3666483" y="5152939"/>
            <a:ext cx="116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Key Frame</a:t>
            </a:r>
          </a:p>
        </p:txBody>
      </p:sp>
      <p:sp>
        <p:nvSpPr>
          <p:cNvPr id="116" name="Pentagon 115">
            <a:extLst>
              <a:ext uri="{FF2B5EF4-FFF2-40B4-BE49-F238E27FC236}">
                <a16:creationId xmlns:a16="http://schemas.microsoft.com/office/drawing/2014/main" id="{8ADA644D-15C4-4BE1-BD69-704F1A15A7B4}"/>
              </a:ext>
            </a:extLst>
          </p:cNvPr>
          <p:cNvSpPr/>
          <p:nvPr/>
        </p:nvSpPr>
        <p:spPr>
          <a:xfrm>
            <a:off x="8248648" y="2867226"/>
            <a:ext cx="533400" cy="486637"/>
          </a:xfrm>
          <a:prstGeom prst="pent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A08A840-5F93-4D68-9308-15A6A9D2AAF1}"/>
              </a:ext>
            </a:extLst>
          </p:cNvPr>
          <p:cNvSpPr txBox="1"/>
          <p:nvPr/>
        </p:nvSpPr>
        <p:spPr>
          <a:xfrm>
            <a:off x="7043489" y="5152939"/>
            <a:ext cx="172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 Frame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94D71D9-D68D-4D15-B758-DFD6BBD09D40}"/>
              </a:ext>
            </a:extLst>
          </p:cNvPr>
          <p:cNvSpPr/>
          <p:nvPr/>
        </p:nvSpPr>
        <p:spPr>
          <a:xfrm>
            <a:off x="6686544" y="2513645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19875DD-F19A-4AF3-B0B4-9A7416EC1A24}"/>
              </a:ext>
            </a:extLst>
          </p:cNvPr>
          <p:cNvSpPr/>
          <p:nvPr/>
        </p:nvSpPr>
        <p:spPr>
          <a:xfrm>
            <a:off x="7296139" y="2513645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329D287-1AC5-489F-910E-415AC91CF87B}"/>
              </a:ext>
            </a:extLst>
          </p:cNvPr>
          <p:cNvSpPr/>
          <p:nvPr/>
        </p:nvSpPr>
        <p:spPr>
          <a:xfrm>
            <a:off x="7905734" y="2513645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8FE1755-2E08-47E0-8D6F-D57819C436EA}"/>
              </a:ext>
            </a:extLst>
          </p:cNvPr>
          <p:cNvSpPr/>
          <p:nvPr/>
        </p:nvSpPr>
        <p:spPr>
          <a:xfrm>
            <a:off x="8515328" y="2513645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69E6041-349D-4AC1-B1A6-03C5612172EC}"/>
              </a:ext>
            </a:extLst>
          </p:cNvPr>
          <p:cNvSpPr txBox="1"/>
          <p:nvPr/>
        </p:nvSpPr>
        <p:spPr>
          <a:xfrm>
            <a:off x="6419847" y="26454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8515E42-5057-49E8-9FB6-8BC399A20CAF}"/>
              </a:ext>
            </a:extLst>
          </p:cNvPr>
          <p:cNvSpPr txBox="1"/>
          <p:nvPr/>
        </p:nvSpPr>
        <p:spPr>
          <a:xfrm>
            <a:off x="6840497" y="21560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E063B51-9397-487B-9B15-97139E890514}"/>
              </a:ext>
            </a:extLst>
          </p:cNvPr>
          <p:cNvSpPr txBox="1"/>
          <p:nvPr/>
        </p:nvSpPr>
        <p:spPr>
          <a:xfrm>
            <a:off x="6419847" y="3210450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D2D173FF-E457-4C93-93FF-EAB56D227D64}"/>
              </a:ext>
            </a:extLst>
          </p:cNvPr>
          <p:cNvSpPr txBox="1"/>
          <p:nvPr/>
        </p:nvSpPr>
        <p:spPr>
          <a:xfrm>
            <a:off x="6419846" y="38439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29185496-7782-4CFD-B9CF-C26816170E82}"/>
              </a:ext>
            </a:extLst>
          </p:cNvPr>
          <p:cNvSpPr txBox="1"/>
          <p:nvPr/>
        </p:nvSpPr>
        <p:spPr>
          <a:xfrm>
            <a:off x="6419846" y="44494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DCDEC07F-DEFA-454E-87C3-28DAB12DCEE9}"/>
              </a:ext>
            </a:extLst>
          </p:cNvPr>
          <p:cNvSpPr txBox="1"/>
          <p:nvPr/>
        </p:nvSpPr>
        <p:spPr>
          <a:xfrm>
            <a:off x="7450075" y="2156022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A55EB36-3CF4-42A9-833E-FE45801250B0}"/>
              </a:ext>
            </a:extLst>
          </p:cNvPr>
          <p:cNvSpPr txBox="1"/>
          <p:nvPr/>
        </p:nvSpPr>
        <p:spPr>
          <a:xfrm>
            <a:off x="8059651" y="21487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D14F5F90-AFF5-42BD-B5C3-B37029EB5118}"/>
              </a:ext>
            </a:extLst>
          </p:cNvPr>
          <p:cNvSpPr txBox="1"/>
          <p:nvPr/>
        </p:nvSpPr>
        <p:spPr>
          <a:xfrm>
            <a:off x="8669228" y="21560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E89762-FF3A-4C63-B83F-481C36F37D96}"/>
              </a:ext>
            </a:extLst>
          </p:cNvPr>
          <p:cNvSpPr/>
          <p:nvPr/>
        </p:nvSpPr>
        <p:spPr>
          <a:xfrm>
            <a:off x="6686544" y="3123245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07C85B-50FE-4AA7-B78C-19F40C33052B}"/>
              </a:ext>
            </a:extLst>
          </p:cNvPr>
          <p:cNvSpPr/>
          <p:nvPr/>
        </p:nvSpPr>
        <p:spPr>
          <a:xfrm>
            <a:off x="7296139" y="3123245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6C3298-5DC0-43D5-80B9-F0F58A78E13D}"/>
              </a:ext>
            </a:extLst>
          </p:cNvPr>
          <p:cNvSpPr/>
          <p:nvPr/>
        </p:nvSpPr>
        <p:spPr>
          <a:xfrm>
            <a:off x="7905734" y="3123245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B53ADA-0774-41A8-8844-A6032C9054FD}"/>
              </a:ext>
            </a:extLst>
          </p:cNvPr>
          <p:cNvSpPr/>
          <p:nvPr/>
        </p:nvSpPr>
        <p:spPr>
          <a:xfrm>
            <a:off x="8515328" y="3123245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F09991C-3C5B-47FD-A35F-4C3A3A74EF26}"/>
              </a:ext>
            </a:extLst>
          </p:cNvPr>
          <p:cNvSpPr/>
          <p:nvPr/>
        </p:nvSpPr>
        <p:spPr>
          <a:xfrm>
            <a:off x="6686544" y="3731334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286543-9B25-4718-8FF1-1631483CE016}"/>
              </a:ext>
            </a:extLst>
          </p:cNvPr>
          <p:cNvSpPr/>
          <p:nvPr/>
        </p:nvSpPr>
        <p:spPr>
          <a:xfrm>
            <a:off x="7296139" y="3731334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B44034E-08A7-439B-AD13-BB27B809920F}"/>
              </a:ext>
            </a:extLst>
          </p:cNvPr>
          <p:cNvSpPr/>
          <p:nvPr/>
        </p:nvSpPr>
        <p:spPr>
          <a:xfrm>
            <a:off x="7905734" y="3731334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94C363-E10E-4487-9D92-3A3E141FB8F0}"/>
              </a:ext>
            </a:extLst>
          </p:cNvPr>
          <p:cNvSpPr/>
          <p:nvPr/>
        </p:nvSpPr>
        <p:spPr>
          <a:xfrm>
            <a:off x="8515328" y="3731334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3F1C46-6B62-42B9-9CC2-48299830A5A1}"/>
              </a:ext>
            </a:extLst>
          </p:cNvPr>
          <p:cNvSpPr/>
          <p:nvPr/>
        </p:nvSpPr>
        <p:spPr>
          <a:xfrm>
            <a:off x="6686544" y="4342908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E498A57-58EB-4550-A56E-ABD42B430547}"/>
              </a:ext>
            </a:extLst>
          </p:cNvPr>
          <p:cNvSpPr/>
          <p:nvPr/>
        </p:nvSpPr>
        <p:spPr>
          <a:xfrm>
            <a:off x="7296139" y="4342908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86E5370-F25E-4CC4-BA39-DE7D284D2FEE}"/>
              </a:ext>
            </a:extLst>
          </p:cNvPr>
          <p:cNvSpPr/>
          <p:nvPr/>
        </p:nvSpPr>
        <p:spPr>
          <a:xfrm>
            <a:off x="7905734" y="4342908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0A67612-712A-4440-A039-836B2A71B607}"/>
              </a:ext>
            </a:extLst>
          </p:cNvPr>
          <p:cNvSpPr/>
          <p:nvPr/>
        </p:nvSpPr>
        <p:spPr>
          <a:xfrm>
            <a:off x="8515328" y="4342908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D7142-CED8-49DC-8E0A-F1BDD368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27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7B69D1D-78F5-4AA5-BCBE-386FE88EFC39}"/>
              </a:ext>
            </a:extLst>
          </p:cNvPr>
          <p:cNvSpPr/>
          <p:nvPr/>
        </p:nvSpPr>
        <p:spPr>
          <a:xfrm flipH="1">
            <a:off x="7905745" y="1907859"/>
            <a:ext cx="1828800" cy="18288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Pentagon 80">
            <a:extLst>
              <a:ext uri="{FF2B5EF4-FFF2-40B4-BE49-F238E27FC236}">
                <a16:creationId xmlns:a16="http://schemas.microsoft.com/office/drawing/2014/main" id="{CD97EC1A-BD6C-49A4-9A73-04D9A3B6AF7B}"/>
              </a:ext>
            </a:extLst>
          </p:cNvPr>
          <p:cNvSpPr/>
          <p:nvPr/>
        </p:nvSpPr>
        <p:spPr>
          <a:xfrm>
            <a:off x="4476751" y="3395116"/>
            <a:ext cx="533400" cy="486637"/>
          </a:xfrm>
          <a:prstGeom prst="pent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4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Receptive Field Block Motion Estimation </a:t>
            </a:r>
            <a:r>
              <a:rPr lang="en-US" i="1" dirty="0"/>
              <a:t>(RFBME)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758D128-D3C4-463B-9D73-E18FC8FE5573}"/>
              </a:ext>
            </a:extLst>
          </p:cNvPr>
          <p:cNvSpPr/>
          <p:nvPr/>
        </p:nvSpPr>
        <p:spPr>
          <a:xfrm>
            <a:off x="3028948" y="2511741"/>
            <a:ext cx="2438403" cy="24368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EBA2A1E-662D-426E-92B4-5485B1AFE285}"/>
              </a:ext>
            </a:extLst>
          </p:cNvPr>
          <p:cNvSpPr txBox="1"/>
          <p:nvPr/>
        </p:nvSpPr>
        <p:spPr>
          <a:xfrm>
            <a:off x="3666483" y="5152939"/>
            <a:ext cx="116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Key Frame</a:t>
            </a:r>
          </a:p>
        </p:txBody>
      </p:sp>
      <p:sp>
        <p:nvSpPr>
          <p:cNvPr id="116" name="Pentagon 115">
            <a:extLst>
              <a:ext uri="{FF2B5EF4-FFF2-40B4-BE49-F238E27FC236}">
                <a16:creationId xmlns:a16="http://schemas.microsoft.com/office/drawing/2014/main" id="{8ADA644D-15C4-4BE1-BD69-704F1A15A7B4}"/>
              </a:ext>
            </a:extLst>
          </p:cNvPr>
          <p:cNvSpPr/>
          <p:nvPr/>
        </p:nvSpPr>
        <p:spPr>
          <a:xfrm>
            <a:off x="8248648" y="2867226"/>
            <a:ext cx="533400" cy="486637"/>
          </a:xfrm>
          <a:prstGeom prst="pent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A08A840-5F93-4D68-9308-15A6A9D2AAF1}"/>
              </a:ext>
            </a:extLst>
          </p:cNvPr>
          <p:cNvSpPr txBox="1"/>
          <p:nvPr/>
        </p:nvSpPr>
        <p:spPr>
          <a:xfrm>
            <a:off x="7043489" y="5152939"/>
            <a:ext cx="172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 Frame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94D71D9-D68D-4D15-B758-DFD6BBD09D40}"/>
              </a:ext>
            </a:extLst>
          </p:cNvPr>
          <p:cNvSpPr/>
          <p:nvPr/>
        </p:nvSpPr>
        <p:spPr>
          <a:xfrm>
            <a:off x="6686544" y="2513645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19875DD-F19A-4AF3-B0B4-9A7416EC1A24}"/>
              </a:ext>
            </a:extLst>
          </p:cNvPr>
          <p:cNvSpPr/>
          <p:nvPr/>
        </p:nvSpPr>
        <p:spPr>
          <a:xfrm>
            <a:off x="7296139" y="2513645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329D287-1AC5-489F-910E-415AC91CF87B}"/>
              </a:ext>
            </a:extLst>
          </p:cNvPr>
          <p:cNvSpPr/>
          <p:nvPr/>
        </p:nvSpPr>
        <p:spPr>
          <a:xfrm>
            <a:off x="7905734" y="2513645"/>
            <a:ext cx="609600" cy="6096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8FE1755-2E08-47E0-8D6F-D57819C436EA}"/>
              </a:ext>
            </a:extLst>
          </p:cNvPr>
          <p:cNvSpPr/>
          <p:nvPr/>
        </p:nvSpPr>
        <p:spPr>
          <a:xfrm>
            <a:off x="8515328" y="2513645"/>
            <a:ext cx="609600" cy="6096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69E6041-349D-4AC1-B1A6-03C5612172EC}"/>
              </a:ext>
            </a:extLst>
          </p:cNvPr>
          <p:cNvSpPr txBox="1"/>
          <p:nvPr/>
        </p:nvSpPr>
        <p:spPr>
          <a:xfrm>
            <a:off x="6419847" y="26454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8515E42-5057-49E8-9FB6-8BC399A20CAF}"/>
              </a:ext>
            </a:extLst>
          </p:cNvPr>
          <p:cNvSpPr txBox="1"/>
          <p:nvPr/>
        </p:nvSpPr>
        <p:spPr>
          <a:xfrm>
            <a:off x="6840497" y="21560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E063B51-9397-487B-9B15-97139E890514}"/>
              </a:ext>
            </a:extLst>
          </p:cNvPr>
          <p:cNvSpPr txBox="1"/>
          <p:nvPr/>
        </p:nvSpPr>
        <p:spPr>
          <a:xfrm>
            <a:off x="6419847" y="3210450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D2D173FF-E457-4C93-93FF-EAB56D227D64}"/>
              </a:ext>
            </a:extLst>
          </p:cNvPr>
          <p:cNvSpPr txBox="1"/>
          <p:nvPr/>
        </p:nvSpPr>
        <p:spPr>
          <a:xfrm>
            <a:off x="6419846" y="38439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29185496-7782-4CFD-B9CF-C26816170E82}"/>
              </a:ext>
            </a:extLst>
          </p:cNvPr>
          <p:cNvSpPr txBox="1"/>
          <p:nvPr/>
        </p:nvSpPr>
        <p:spPr>
          <a:xfrm>
            <a:off x="6419846" y="44494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DCDEC07F-DEFA-454E-87C3-28DAB12DCEE9}"/>
              </a:ext>
            </a:extLst>
          </p:cNvPr>
          <p:cNvSpPr txBox="1"/>
          <p:nvPr/>
        </p:nvSpPr>
        <p:spPr>
          <a:xfrm>
            <a:off x="7450075" y="2156022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A55EB36-3CF4-42A9-833E-FE45801250B0}"/>
              </a:ext>
            </a:extLst>
          </p:cNvPr>
          <p:cNvSpPr txBox="1"/>
          <p:nvPr/>
        </p:nvSpPr>
        <p:spPr>
          <a:xfrm>
            <a:off x="8059651" y="21487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D14F5F90-AFF5-42BD-B5C3-B37029EB5118}"/>
              </a:ext>
            </a:extLst>
          </p:cNvPr>
          <p:cNvSpPr txBox="1"/>
          <p:nvPr/>
        </p:nvSpPr>
        <p:spPr>
          <a:xfrm>
            <a:off x="8669228" y="21560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E89762-FF3A-4C63-B83F-481C36F37D96}"/>
              </a:ext>
            </a:extLst>
          </p:cNvPr>
          <p:cNvSpPr/>
          <p:nvPr/>
        </p:nvSpPr>
        <p:spPr>
          <a:xfrm>
            <a:off x="6686544" y="3123245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07C85B-50FE-4AA7-B78C-19F40C33052B}"/>
              </a:ext>
            </a:extLst>
          </p:cNvPr>
          <p:cNvSpPr/>
          <p:nvPr/>
        </p:nvSpPr>
        <p:spPr>
          <a:xfrm>
            <a:off x="7296139" y="3123245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6C3298-5DC0-43D5-80B9-F0F58A78E13D}"/>
              </a:ext>
            </a:extLst>
          </p:cNvPr>
          <p:cNvSpPr/>
          <p:nvPr/>
        </p:nvSpPr>
        <p:spPr>
          <a:xfrm>
            <a:off x="7905734" y="3123245"/>
            <a:ext cx="609600" cy="6096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B53ADA-0774-41A8-8844-A6032C9054FD}"/>
              </a:ext>
            </a:extLst>
          </p:cNvPr>
          <p:cNvSpPr/>
          <p:nvPr/>
        </p:nvSpPr>
        <p:spPr>
          <a:xfrm>
            <a:off x="8515328" y="3123245"/>
            <a:ext cx="609600" cy="6096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F09991C-3C5B-47FD-A35F-4C3A3A74EF26}"/>
              </a:ext>
            </a:extLst>
          </p:cNvPr>
          <p:cNvSpPr/>
          <p:nvPr/>
        </p:nvSpPr>
        <p:spPr>
          <a:xfrm>
            <a:off x="6686544" y="3731334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286543-9B25-4718-8FF1-1631483CE016}"/>
              </a:ext>
            </a:extLst>
          </p:cNvPr>
          <p:cNvSpPr/>
          <p:nvPr/>
        </p:nvSpPr>
        <p:spPr>
          <a:xfrm>
            <a:off x="7296139" y="3731334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B44034E-08A7-439B-AD13-BB27B809920F}"/>
              </a:ext>
            </a:extLst>
          </p:cNvPr>
          <p:cNvSpPr/>
          <p:nvPr/>
        </p:nvSpPr>
        <p:spPr>
          <a:xfrm>
            <a:off x="7905734" y="3731334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94C363-E10E-4487-9D92-3A3E141FB8F0}"/>
              </a:ext>
            </a:extLst>
          </p:cNvPr>
          <p:cNvSpPr/>
          <p:nvPr/>
        </p:nvSpPr>
        <p:spPr>
          <a:xfrm>
            <a:off x="8515328" y="3731334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3F1C46-6B62-42B9-9CC2-48299830A5A1}"/>
              </a:ext>
            </a:extLst>
          </p:cNvPr>
          <p:cNvSpPr/>
          <p:nvPr/>
        </p:nvSpPr>
        <p:spPr>
          <a:xfrm>
            <a:off x="6686544" y="4342908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E498A57-58EB-4550-A56E-ABD42B430547}"/>
              </a:ext>
            </a:extLst>
          </p:cNvPr>
          <p:cNvSpPr/>
          <p:nvPr/>
        </p:nvSpPr>
        <p:spPr>
          <a:xfrm>
            <a:off x="7296139" y="4342908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86E5370-F25E-4CC4-BA39-DE7D284D2FEE}"/>
              </a:ext>
            </a:extLst>
          </p:cNvPr>
          <p:cNvSpPr/>
          <p:nvPr/>
        </p:nvSpPr>
        <p:spPr>
          <a:xfrm>
            <a:off x="7905734" y="4342908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0A67612-712A-4440-A039-836B2A71B607}"/>
              </a:ext>
            </a:extLst>
          </p:cNvPr>
          <p:cNvSpPr/>
          <p:nvPr/>
        </p:nvSpPr>
        <p:spPr>
          <a:xfrm>
            <a:off x="8515328" y="4342908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D7142-CED8-49DC-8E0A-F1BDD368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28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7B69D1D-78F5-4AA5-BCBE-386FE88EFC39}"/>
              </a:ext>
            </a:extLst>
          </p:cNvPr>
          <p:cNvSpPr/>
          <p:nvPr/>
        </p:nvSpPr>
        <p:spPr>
          <a:xfrm flipH="1">
            <a:off x="7905745" y="1907859"/>
            <a:ext cx="1828800" cy="18288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entagon 46">
            <a:extLst>
              <a:ext uri="{FF2B5EF4-FFF2-40B4-BE49-F238E27FC236}">
                <a16:creationId xmlns:a16="http://schemas.microsoft.com/office/drawing/2014/main" id="{FFC15204-18C6-4C1F-8B82-3B5E1913F3D5}"/>
              </a:ext>
            </a:extLst>
          </p:cNvPr>
          <p:cNvSpPr/>
          <p:nvPr/>
        </p:nvSpPr>
        <p:spPr>
          <a:xfrm>
            <a:off x="4475141" y="3398830"/>
            <a:ext cx="533400" cy="486637"/>
          </a:xfrm>
          <a:prstGeom prst="pent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EB8F7D-BAEB-400C-9FD9-3C368D1D17EA}"/>
              </a:ext>
            </a:extLst>
          </p:cNvPr>
          <p:cNvSpPr/>
          <p:nvPr/>
        </p:nvSpPr>
        <p:spPr>
          <a:xfrm flipH="1">
            <a:off x="4248142" y="1913679"/>
            <a:ext cx="1828800" cy="1828800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102573A-7B54-4DDF-B885-37CB80CC784A}"/>
              </a:ext>
            </a:extLst>
          </p:cNvPr>
          <p:cNvSpPr/>
          <p:nvPr/>
        </p:nvSpPr>
        <p:spPr>
          <a:xfrm>
            <a:off x="4132227" y="3045249"/>
            <a:ext cx="609600" cy="6096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6A1340E-C39D-4AFD-BD26-C92B9236C5A7}"/>
              </a:ext>
            </a:extLst>
          </p:cNvPr>
          <p:cNvSpPr/>
          <p:nvPr/>
        </p:nvSpPr>
        <p:spPr>
          <a:xfrm>
            <a:off x="4741821" y="3045249"/>
            <a:ext cx="609600" cy="6096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BAD2515-B9C7-4490-9966-27A7337B429A}"/>
              </a:ext>
            </a:extLst>
          </p:cNvPr>
          <p:cNvSpPr/>
          <p:nvPr/>
        </p:nvSpPr>
        <p:spPr>
          <a:xfrm>
            <a:off x="4132227" y="3654849"/>
            <a:ext cx="609600" cy="6096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9F93DDC-3616-4D38-9782-FD3473F774F4}"/>
              </a:ext>
            </a:extLst>
          </p:cNvPr>
          <p:cNvSpPr/>
          <p:nvPr/>
        </p:nvSpPr>
        <p:spPr>
          <a:xfrm>
            <a:off x="4741821" y="3654849"/>
            <a:ext cx="609600" cy="6096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5F4BFA4-9A86-429B-B535-5C958E29D841}"/>
              </a:ext>
            </a:extLst>
          </p:cNvPr>
          <p:cNvCxnSpPr>
            <a:cxnSpLocks/>
          </p:cNvCxnSpPr>
          <p:nvPr/>
        </p:nvCxnSpPr>
        <p:spPr>
          <a:xfrm flipV="1">
            <a:off x="4132227" y="1907859"/>
            <a:ext cx="154040" cy="531604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Pentagon 54">
            <a:extLst>
              <a:ext uri="{FF2B5EF4-FFF2-40B4-BE49-F238E27FC236}">
                <a16:creationId xmlns:a16="http://schemas.microsoft.com/office/drawing/2014/main" id="{5D67DA04-7826-4669-BCA9-DD5BE5484D26}"/>
              </a:ext>
            </a:extLst>
          </p:cNvPr>
          <p:cNvSpPr/>
          <p:nvPr/>
        </p:nvSpPr>
        <p:spPr>
          <a:xfrm>
            <a:off x="4476751" y="3395116"/>
            <a:ext cx="533400" cy="486637"/>
          </a:xfrm>
          <a:prstGeom prst="pent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74F2C01-8BBE-4D77-BE40-DED349DFF1EE}"/>
              </a:ext>
            </a:extLst>
          </p:cNvPr>
          <p:cNvSpPr/>
          <p:nvPr/>
        </p:nvSpPr>
        <p:spPr>
          <a:xfrm flipH="1">
            <a:off x="4132238" y="2439463"/>
            <a:ext cx="1828800" cy="18288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 animBg="1"/>
      <p:bldP spid="52" grpId="0" animBg="1"/>
      <p:bldP spid="53" grpId="0" animBg="1"/>
      <p:bldP spid="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AMC Design Decisions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B97DA48-71FF-47E8-ACF5-9B87824A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8000" y="3719007"/>
            <a:ext cx="6576516" cy="262651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47A9F4-8DD2-4A90-A592-B30965795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How to perform motion estimation?</a:t>
            </a:r>
          </a:p>
          <a:p>
            <a:r>
              <a:rPr lang="en-US" b="1" dirty="0"/>
              <a:t>How to perform motion compensation?</a:t>
            </a:r>
          </a:p>
          <a:p>
            <a:r>
              <a:rPr lang="en-US" dirty="0"/>
              <a:t>Which frames are key frames?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329E71-1C0F-49A4-95AB-9BEFB4DD53B8}"/>
              </a:ext>
            </a:extLst>
          </p:cNvPr>
          <p:cNvSpPr/>
          <p:nvPr/>
        </p:nvSpPr>
        <p:spPr>
          <a:xfrm>
            <a:off x="7620000" y="5049935"/>
            <a:ext cx="1390650" cy="949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64E08-ED27-4DD5-924E-B82C8CD5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7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Image result for samsung galaxy s7">
            <a:extLst>
              <a:ext uri="{FF2B5EF4-FFF2-40B4-BE49-F238E27FC236}">
                <a16:creationId xmlns:a16="http://schemas.microsoft.com/office/drawing/2014/main" id="{1373F34B-3C22-4F70-93CE-97CD33C65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4" r="8371"/>
          <a:stretch/>
        </p:blipFill>
        <p:spPr bwMode="auto">
          <a:xfrm>
            <a:off x="1802168" y="3603754"/>
            <a:ext cx="1975168" cy="19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5" descr="http://s.newsweek.com/sites/www.newsweek.com/files/2016/02/03/google-glass-moonshot-alphabet-calico.png">
            <a:extLst>
              <a:ext uri="{FF2B5EF4-FFF2-40B4-BE49-F238E27FC236}">
                <a16:creationId xmlns:a16="http://schemas.microsoft.com/office/drawing/2014/main" id="{0116A734-1141-4067-81DB-AB3F3FDB0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425" y="3122485"/>
            <a:ext cx="2493300" cy="140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7" descr="http://pocketnow.com/wp-content/uploads/2015/01/hololens.jpg">
            <a:extLst>
              <a:ext uri="{FF2B5EF4-FFF2-40B4-BE49-F238E27FC236}">
                <a16:creationId xmlns:a16="http://schemas.microsoft.com/office/drawing/2014/main" id="{65653A32-9D45-4EB2-8B97-5615CA9D6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89" y="4622427"/>
            <a:ext cx="2828580" cy="113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drone">
            <a:extLst>
              <a:ext uri="{FF2B5EF4-FFF2-40B4-BE49-F238E27FC236}">
                <a16:creationId xmlns:a16="http://schemas.microsoft.com/office/drawing/2014/main" id="{65B31B45-5655-45E5-9F87-B1B5E00B4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8" b="12545"/>
          <a:stretch/>
        </p:blipFill>
        <p:spPr bwMode="auto">
          <a:xfrm>
            <a:off x="4586705" y="3069573"/>
            <a:ext cx="2925602" cy="151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jljn">
            <a:extLst>
              <a:ext uri="{FF2B5EF4-FFF2-40B4-BE49-F238E27FC236}">
                <a16:creationId xmlns:a16="http://schemas.microsoft.com/office/drawing/2014/main" id="{76BEA507-3C1E-4D0E-B864-6CE4E8FE6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14" y="4538321"/>
            <a:ext cx="2789679" cy="17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63FF20-5CAF-419D-9C3F-522C8A21C9C2}"/>
              </a:ext>
            </a:extLst>
          </p:cNvPr>
          <p:cNvSpPr/>
          <p:nvPr/>
        </p:nvSpPr>
        <p:spPr>
          <a:xfrm>
            <a:off x="4196232" y="713104"/>
            <a:ext cx="3706545" cy="129003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Convolutional Neural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Networks (CNNs)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44FF25BC-9E09-4E65-B7E4-783F32461A1E}"/>
              </a:ext>
            </a:extLst>
          </p:cNvPr>
          <p:cNvSpPr/>
          <p:nvPr/>
        </p:nvSpPr>
        <p:spPr>
          <a:xfrm>
            <a:off x="5680796" y="2003140"/>
            <a:ext cx="737419" cy="924416"/>
          </a:xfrm>
          <a:prstGeom prst="downArrow">
            <a:avLst/>
          </a:prstGeom>
          <a:noFill/>
          <a:ln w="190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http://www.axxys.com/wp-content/uploads/2014/08/low-battery-icon.png">
            <a:extLst>
              <a:ext uri="{FF2B5EF4-FFF2-40B4-BE49-F238E27FC236}">
                <a16:creationId xmlns:a16="http://schemas.microsoft.com/office/drawing/2014/main" id="{FACBC94B-00E1-44D3-A0C2-62F291539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59" y="3495675"/>
            <a:ext cx="23812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axxys.com/wp-content/uploads/2014/08/low-battery-icon.png">
            <a:extLst>
              <a:ext uri="{FF2B5EF4-FFF2-40B4-BE49-F238E27FC236}">
                <a16:creationId xmlns:a16="http://schemas.microsoft.com/office/drawing/2014/main" id="{55432FB5-051F-4AC5-B92A-AB23EFC63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881" y="3495675"/>
            <a:ext cx="23812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axxys.com/wp-content/uploads/2014/08/low-battery-icon.png">
            <a:extLst>
              <a:ext uri="{FF2B5EF4-FFF2-40B4-BE49-F238E27FC236}">
                <a16:creationId xmlns:a16="http://schemas.microsoft.com/office/drawing/2014/main" id="{9C695B8F-FE1A-4B84-9970-5CAF8BC32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54" y="3495675"/>
            <a:ext cx="23812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A4940C-8DFD-4253-81B1-07A4612A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9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Motion Compensation</a:t>
            </a: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EA359DF8-9AD8-48DD-A66C-7175A81AF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91846"/>
            <a:ext cx="10515600" cy="9519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Subtract the vector to index into the stored activations</a:t>
            </a:r>
          </a:p>
          <a:p>
            <a:r>
              <a:rPr lang="en-US" dirty="0"/>
              <a:t>Interpolate when necessary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E8FFBD5-EA7E-440C-B974-492902D1EF27}"/>
              </a:ext>
            </a:extLst>
          </p:cNvPr>
          <p:cNvGrpSpPr/>
          <p:nvPr/>
        </p:nvGrpSpPr>
        <p:grpSpPr>
          <a:xfrm>
            <a:off x="6720215" y="1940324"/>
            <a:ext cx="3248015" cy="3559985"/>
            <a:chOff x="7477125" y="1938825"/>
            <a:chExt cx="3248015" cy="3559985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BFAB73A-1F38-4C61-A59F-7AEBFCB31AB9}"/>
                </a:ext>
              </a:extLst>
            </p:cNvPr>
            <p:cNvSpPr txBox="1"/>
            <p:nvPr/>
          </p:nvSpPr>
          <p:spPr>
            <a:xfrm>
              <a:off x="7765883" y="5098700"/>
              <a:ext cx="2392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Predicted Activations</a:t>
              </a:r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204082AE-D646-4F74-BD47-658DBDC00A1A}"/>
                </a:ext>
              </a:extLst>
            </p:cNvPr>
            <p:cNvSpPr/>
            <p:nvPr/>
          </p:nvSpPr>
          <p:spPr>
            <a:xfrm>
              <a:off x="7715372" y="2012933"/>
              <a:ext cx="3009768" cy="2921379"/>
            </a:xfrm>
            <a:prstGeom prst="cube">
              <a:avLst>
                <a:gd name="adj" fmla="val 27206"/>
              </a:avLst>
            </a:prstGeom>
            <a:solidFill>
              <a:srgbClr val="0070C0">
                <a:alpha val="7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20F3E19-FE8F-410A-9F83-7C5077363371}"/>
                </a:ext>
              </a:extLst>
            </p:cNvPr>
            <p:cNvSpPr txBox="1"/>
            <p:nvPr/>
          </p:nvSpPr>
          <p:spPr>
            <a:xfrm>
              <a:off x="7477125" y="1938825"/>
              <a:ext cx="8670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C=64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1438753-2FD2-4A45-BEF1-627018836623}"/>
                </a:ext>
              </a:extLst>
            </p:cNvPr>
            <p:cNvCxnSpPr>
              <a:cxnSpLocks/>
            </p:cNvCxnSpPr>
            <p:nvPr/>
          </p:nvCxnSpPr>
          <p:spPr>
            <a:xfrm>
              <a:off x="8268626" y="2802309"/>
              <a:ext cx="0" cy="21339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C6E0299-65C5-4116-92B0-89964CAF4978}"/>
                </a:ext>
              </a:extLst>
            </p:cNvPr>
            <p:cNvCxnSpPr>
              <a:cxnSpLocks/>
            </p:cNvCxnSpPr>
            <p:nvPr/>
          </p:nvCxnSpPr>
          <p:spPr>
            <a:xfrm>
              <a:off x="7990382" y="2802309"/>
              <a:ext cx="0" cy="21339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2BD3E62-F88C-4E6C-930F-6DF936897918}"/>
                </a:ext>
              </a:extLst>
            </p:cNvPr>
            <p:cNvCxnSpPr>
              <a:cxnSpLocks/>
            </p:cNvCxnSpPr>
            <p:nvPr/>
          </p:nvCxnSpPr>
          <p:spPr>
            <a:xfrm>
              <a:off x="8545201" y="2802309"/>
              <a:ext cx="0" cy="21339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8ECB0D3-7620-4957-8655-ADA175C54322}"/>
                </a:ext>
              </a:extLst>
            </p:cNvPr>
            <p:cNvCxnSpPr>
              <a:cxnSpLocks/>
            </p:cNvCxnSpPr>
            <p:nvPr/>
          </p:nvCxnSpPr>
          <p:spPr>
            <a:xfrm>
              <a:off x="7716627" y="4407827"/>
              <a:ext cx="2216141" cy="54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4AB25DA-8BB6-47BE-855B-D4786E03AE77}"/>
                </a:ext>
              </a:extLst>
            </p:cNvPr>
            <p:cNvCxnSpPr>
              <a:cxnSpLocks/>
            </p:cNvCxnSpPr>
            <p:nvPr/>
          </p:nvCxnSpPr>
          <p:spPr>
            <a:xfrm>
              <a:off x="7716627" y="4141914"/>
              <a:ext cx="2216141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BCB5775-24DE-4DEC-B745-134A3CF016CD}"/>
                </a:ext>
              </a:extLst>
            </p:cNvPr>
            <p:cNvCxnSpPr>
              <a:cxnSpLocks/>
            </p:cNvCxnSpPr>
            <p:nvPr/>
          </p:nvCxnSpPr>
          <p:spPr>
            <a:xfrm>
              <a:off x="7715894" y="4678453"/>
              <a:ext cx="2216873" cy="54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8B58568-56E0-4F78-B56D-B1E8FEA77132}"/>
                </a:ext>
              </a:extLst>
            </p:cNvPr>
            <p:cNvCxnSpPr>
              <a:cxnSpLocks/>
            </p:cNvCxnSpPr>
            <p:nvPr/>
          </p:nvCxnSpPr>
          <p:spPr>
            <a:xfrm>
              <a:off x="9108350" y="2802309"/>
              <a:ext cx="0" cy="21339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CD3FEB8-B4BC-4A59-A2A5-9EEA1D6B69D4}"/>
                </a:ext>
              </a:extLst>
            </p:cNvPr>
            <p:cNvCxnSpPr>
              <a:cxnSpLocks/>
            </p:cNvCxnSpPr>
            <p:nvPr/>
          </p:nvCxnSpPr>
          <p:spPr>
            <a:xfrm>
              <a:off x="8830106" y="2802309"/>
              <a:ext cx="0" cy="21339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F728906-57AE-47B2-9E81-DE19651C8107}"/>
                </a:ext>
              </a:extLst>
            </p:cNvPr>
            <p:cNvCxnSpPr>
              <a:cxnSpLocks/>
            </p:cNvCxnSpPr>
            <p:nvPr/>
          </p:nvCxnSpPr>
          <p:spPr>
            <a:xfrm>
              <a:off x="9382424" y="2802309"/>
              <a:ext cx="0" cy="21339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F8DFFA1-6319-4E7E-88CC-4F8F91702D5C}"/>
                </a:ext>
              </a:extLst>
            </p:cNvPr>
            <p:cNvCxnSpPr>
              <a:cxnSpLocks/>
            </p:cNvCxnSpPr>
            <p:nvPr/>
          </p:nvCxnSpPr>
          <p:spPr>
            <a:xfrm>
              <a:off x="9648173" y="2800323"/>
              <a:ext cx="0" cy="21339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0808B7A-23D4-4367-8055-A514F5404150}"/>
                </a:ext>
              </a:extLst>
            </p:cNvPr>
            <p:cNvCxnSpPr>
              <a:cxnSpLocks/>
            </p:cNvCxnSpPr>
            <p:nvPr/>
          </p:nvCxnSpPr>
          <p:spPr>
            <a:xfrm>
              <a:off x="7716627" y="3602726"/>
              <a:ext cx="2216141" cy="54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A988792-2D20-4520-A923-0AAF3A7EAA64}"/>
                </a:ext>
              </a:extLst>
            </p:cNvPr>
            <p:cNvCxnSpPr>
              <a:cxnSpLocks/>
            </p:cNvCxnSpPr>
            <p:nvPr/>
          </p:nvCxnSpPr>
          <p:spPr>
            <a:xfrm>
              <a:off x="7716627" y="3336812"/>
              <a:ext cx="2216141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C62DE75-0AAA-4007-A6DA-2DE8984D7E73}"/>
                </a:ext>
              </a:extLst>
            </p:cNvPr>
            <p:cNvCxnSpPr>
              <a:cxnSpLocks/>
            </p:cNvCxnSpPr>
            <p:nvPr/>
          </p:nvCxnSpPr>
          <p:spPr>
            <a:xfrm>
              <a:off x="7715894" y="3873352"/>
              <a:ext cx="2216873" cy="54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FF7046A-A759-4788-8D23-70609815D302}"/>
                </a:ext>
              </a:extLst>
            </p:cNvPr>
            <p:cNvCxnSpPr>
              <a:cxnSpLocks/>
            </p:cNvCxnSpPr>
            <p:nvPr/>
          </p:nvCxnSpPr>
          <p:spPr>
            <a:xfrm>
              <a:off x="7716627" y="3095598"/>
              <a:ext cx="2216141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BF3E66EF-CA63-44FD-A3DC-442B1F0B0F2A}"/>
                </a:ext>
              </a:extLst>
            </p:cNvPr>
            <p:cNvSpPr/>
            <p:nvPr/>
          </p:nvSpPr>
          <p:spPr>
            <a:xfrm>
              <a:off x="8561195" y="3891573"/>
              <a:ext cx="258070" cy="24074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95000"/>
                <a:lumOff val="5000"/>
                <a:alpha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8ADD08D9-54D9-4D44-B885-19C8B37F8C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9541" y="3988978"/>
              <a:ext cx="719776" cy="667259"/>
            </a:xfrm>
            <a:prstGeom prst="straightConnector1">
              <a:avLst/>
            </a:prstGeom>
            <a:ln w="47625"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46D44B-6AAF-4A3B-A8C8-3F5E6674953B}"/>
              </a:ext>
            </a:extLst>
          </p:cNvPr>
          <p:cNvGrpSpPr/>
          <p:nvPr/>
        </p:nvGrpSpPr>
        <p:grpSpPr>
          <a:xfrm>
            <a:off x="2193558" y="1940324"/>
            <a:ext cx="3248015" cy="3556986"/>
            <a:chOff x="2231658" y="1938824"/>
            <a:chExt cx="3248015" cy="3556986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A63F6EE-AF37-4518-801A-8CD0E411A652}"/>
                </a:ext>
              </a:extLst>
            </p:cNvPr>
            <p:cNvSpPr txBox="1"/>
            <p:nvPr/>
          </p:nvSpPr>
          <p:spPr>
            <a:xfrm>
              <a:off x="2588814" y="5095700"/>
              <a:ext cx="21661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Stored Activations</a:t>
              </a:r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9A829F84-78CF-4CEF-8639-D837AE129922}"/>
                </a:ext>
              </a:extLst>
            </p:cNvPr>
            <p:cNvSpPr/>
            <p:nvPr/>
          </p:nvSpPr>
          <p:spPr>
            <a:xfrm>
              <a:off x="2469905" y="2012933"/>
              <a:ext cx="3009768" cy="2921379"/>
            </a:xfrm>
            <a:prstGeom prst="cube">
              <a:avLst>
                <a:gd name="adj" fmla="val 27206"/>
              </a:avLst>
            </a:prstGeom>
            <a:solidFill>
              <a:srgbClr val="FF0000">
                <a:alpha val="7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2CCB79A-1B77-4500-B669-963B3F8EB483}"/>
                </a:ext>
              </a:extLst>
            </p:cNvPr>
            <p:cNvSpPr txBox="1"/>
            <p:nvPr/>
          </p:nvSpPr>
          <p:spPr>
            <a:xfrm>
              <a:off x="2231658" y="1938824"/>
              <a:ext cx="8670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C=64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9C3FD35-8CBB-40BE-BE7A-73854ED30220}"/>
                </a:ext>
              </a:extLst>
            </p:cNvPr>
            <p:cNvCxnSpPr>
              <a:cxnSpLocks/>
            </p:cNvCxnSpPr>
            <p:nvPr/>
          </p:nvCxnSpPr>
          <p:spPr>
            <a:xfrm>
              <a:off x="3023159" y="2802309"/>
              <a:ext cx="0" cy="21339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4ACEF49-1D2B-44B3-BF8B-F4E87D98B5F0}"/>
                </a:ext>
              </a:extLst>
            </p:cNvPr>
            <p:cNvCxnSpPr>
              <a:cxnSpLocks/>
            </p:cNvCxnSpPr>
            <p:nvPr/>
          </p:nvCxnSpPr>
          <p:spPr>
            <a:xfrm>
              <a:off x="2744915" y="2802309"/>
              <a:ext cx="0" cy="21339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A2745B7-091D-4EFF-A3B3-3AA7FDAFCCEC}"/>
                </a:ext>
              </a:extLst>
            </p:cNvPr>
            <p:cNvCxnSpPr>
              <a:cxnSpLocks/>
            </p:cNvCxnSpPr>
            <p:nvPr/>
          </p:nvCxnSpPr>
          <p:spPr>
            <a:xfrm>
              <a:off x="3299734" y="2802309"/>
              <a:ext cx="0" cy="21339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8194511-0F63-4803-B41E-2669AB0A03AD}"/>
                </a:ext>
              </a:extLst>
            </p:cNvPr>
            <p:cNvCxnSpPr>
              <a:cxnSpLocks/>
            </p:cNvCxnSpPr>
            <p:nvPr/>
          </p:nvCxnSpPr>
          <p:spPr>
            <a:xfrm>
              <a:off x="2471159" y="4407827"/>
              <a:ext cx="2216141" cy="54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1F9470F-541F-4FDB-A1B7-945F3970FB94}"/>
                </a:ext>
              </a:extLst>
            </p:cNvPr>
            <p:cNvCxnSpPr>
              <a:cxnSpLocks/>
            </p:cNvCxnSpPr>
            <p:nvPr/>
          </p:nvCxnSpPr>
          <p:spPr>
            <a:xfrm>
              <a:off x="2471159" y="4141914"/>
              <a:ext cx="2216141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F23C21C-D005-4645-988D-7BD11BE61C08}"/>
                </a:ext>
              </a:extLst>
            </p:cNvPr>
            <p:cNvCxnSpPr>
              <a:cxnSpLocks/>
            </p:cNvCxnSpPr>
            <p:nvPr/>
          </p:nvCxnSpPr>
          <p:spPr>
            <a:xfrm>
              <a:off x="2470427" y="4678453"/>
              <a:ext cx="2216873" cy="54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9C188CA-3CE3-4DC5-829B-5726C9097B1F}"/>
                </a:ext>
              </a:extLst>
            </p:cNvPr>
            <p:cNvCxnSpPr>
              <a:cxnSpLocks/>
            </p:cNvCxnSpPr>
            <p:nvPr/>
          </p:nvCxnSpPr>
          <p:spPr>
            <a:xfrm>
              <a:off x="3862883" y="2802309"/>
              <a:ext cx="0" cy="21339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E7E314C-469C-4089-9359-6AA867A934B5}"/>
                </a:ext>
              </a:extLst>
            </p:cNvPr>
            <p:cNvCxnSpPr>
              <a:cxnSpLocks/>
            </p:cNvCxnSpPr>
            <p:nvPr/>
          </p:nvCxnSpPr>
          <p:spPr>
            <a:xfrm>
              <a:off x="3584639" y="2802309"/>
              <a:ext cx="0" cy="21339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24E8FB8-3D85-4F1A-A058-D602FF9B4D5B}"/>
                </a:ext>
              </a:extLst>
            </p:cNvPr>
            <p:cNvCxnSpPr>
              <a:cxnSpLocks/>
            </p:cNvCxnSpPr>
            <p:nvPr/>
          </p:nvCxnSpPr>
          <p:spPr>
            <a:xfrm>
              <a:off x="4136957" y="2802309"/>
              <a:ext cx="0" cy="21339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C89140A-2A48-43F3-A7AC-1F6081D2D85C}"/>
                </a:ext>
              </a:extLst>
            </p:cNvPr>
            <p:cNvCxnSpPr>
              <a:cxnSpLocks/>
            </p:cNvCxnSpPr>
            <p:nvPr/>
          </p:nvCxnSpPr>
          <p:spPr>
            <a:xfrm>
              <a:off x="4402705" y="2800323"/>
              <a:ext cx="0" cy="21339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0C538F5-2594-4091-AB17-6F8DD95D721B}"/>
                </a:ext>
              </a:extLst>
            </p:cNvPr>
            <p:cNvCxnSpPr>
              <a:cxnSpLocks/>
            </p:cNvCxnSpPr>
            <p:nvPr/>
          </p:nvCxnSpPr>
          <p:spPr>
            <a:xfrm>
              <a:off x="2471159" y="3602726"/>
              <a:ext cx="2216141" cy="54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E7C8D83-9283-4905-806B-B5A295426239}"/>
                </a:ext>
              </a:extLst>
            </p:cNvPr>
            <p:cNvCxnSpPr>
              <a:cxnSpLocks/>
            </p:cNvCxnSpPr>
            <p:nvPr/>
          </p:nvCxnSpPr>
          <p:spPr>
            <a:xfrm>
              <a:off x="2471159" y="3336812"/>
              <a:ext cx="2216141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3326D37-FF4F-4BF3-8080-8968032C9231}"/>
                </a:ext>
              </a:extLst>
            </p:cNvPr>
            <p:cNvCxnSpPr>
              <a:cxnSpLocks/>
            </p:cNvCxnSpPr>
            <p:nvPr/>
          </p:nvCxnSpPr>
          <p:spPr>
            <a:xfrm>
              <a:off x="2470427" y="3873352"/>
              <a:ext cx="2216873" cy="54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79DC85A-E1F0-4A77-A77C-220B3D69C75B}"/>
                </a:ext>
              </a:extLst>
            </p:cNvPr>
            <p:cNvCxnSpPr>
              <a:cxnSpLocks/>
            </p:cNvCxnSpPr>
            <p:nvPr/>
          </p:nvCxnSpPr>
          <p:spPr>
            <a:xfrm>
              <a:off x="2471159" y="3095598"/>
              <a:ext cx="2216141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BFD3FEAE-6BE1-412D-95BC-1317E512575E}"/>
                </a:ext>
              </a:extLst>
            </p:cNvPr>
            <p:cNvSpPr/>
            <p:nvPr/>
          </p:nvSpPr>
          <p:spPr>
            <a:xfrm>
              <a:off x="2615234" y="4545247"/>
              <a:ext cx="258070" cy="24074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95000"/>
                <a:lumOff val="5000"/>
                <a:alpha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E23E315B-1922-41E3-84D9-709E176D56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8835" y="3976720"/>
              <a:ext cx="725015" cy="688900"/>
            </a:xfrm>
            <a:prstGeom prst="straightConnector1">
              <a:avLst/>
            </a:prstGeom>
            <a:ln w="47625"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69FF8A3E-EEB6-43CF-81AA-B5FF83708F2F}"/>
              </a:ext>
            </a:extLst>
          </p:cNvPr>
          <p:cNvSpPr txBox="1"/>
          <p:nvPr/>
        </p:nvSpPr>
        <p:spPr>
          <a:xfrm>
            <a:off x="717904" y="3143889"/>
            <a:ext cx="9464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Vector:</a:t>
            </a:r>
          </a:p>
          <a:p>
            <a:pPr algn="ctr"/>
            <a:r>
              <a:rPr lang="en-US" sz="2000" b="1" dirty="0"/>
              <a:t>X = 2.5</a:t>
            </a:r>
          </a:p>
          <a:p>
            <a:pPr algn="ctr"/>
            <a:r>
              <a:rPr lang="en-US" sz="2000" b="1" dirty="0"/>
              <a:t>Y = 2.5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37217-9EFD-43F4-BAC7-9E70ECC6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9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AMC Design Decisions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B97DA48-71FF-47E8-ACF5-9B87824A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8000" y="3719007"/>
            <a:ext cx="6576516" cy="262651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47A9F4-8DD2-4A90-A592-B30965795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How to perform motion estimation?</a:t>
            </a:r>
          </a:p>
          <a:p>
            <a:r>
              <a:rPr lang="en-US" dirty="0"/>
              <a:t>How to perform motion compensation?</a:t>
            </a:r>
          </a:p>
          <a:p>
            <a:r>
              <a:rPr lang="en-US" b="1" dirty="0"/>
              <a:t>Which frames are key frames?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374329C0-BD66-4247-868C-B83349164351}"/>
              </a:ext>
            </a:extLst>
          </p:cNvPr>
          <p:cNvSpPr/>
          <p:nvPr/>
        </p:nvSpPr>
        <p:spPr>
          <a:xfrm rot="13417459">
            <a:off x="4182347" y="4179740"/>
            <a:ext cx="1391307" cy="1402731"/>
          </a:xfrm>
          <a:prstGeom prst="arc">
            <a:avLst>
              <a:gd name="adj1" fmla="val 13518616"/>
              <a:gd name="adj2" fmla="val 2944097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507AC-4FA8-49C4-AFD3-A4AEC968B038}"/>
              </a:ext>
            </a:extLst>
          </p:cNvPr>
          <p:cNvSpPr txBox="1"/>
          <p:nvPr/>
        </p:nvSpPr>
        <p:spPr>
          <a:xfrm>
            <a:off x="3803073" y="4640747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321FB-1DFC-4C98-85CC-7140B082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9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B77EE0-9850-41DE-B5B2-011412348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When to Compute Key Frame?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70AE27-9F75-4D39-AD4E-C2DC18C3207A}"/>
              </a:ext>
            </a:extLst>
          </p:cNvPr>
          <p:cNvGrpSpPr/>
          <p:nvPr/>
        </p:nvGrpSpPr>
        <p:grpSpPr>
          <a:xfrm>
            <a:off x="6592410" y="2295347"/>
            <a:ext cx="4761390" cy="3005137"/>
            <a:chOff x="4049236" y="1690688"/>
            <a:chExt cx="4091898" cy="23138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5A8329-D8F1-4519-83DC-4738F6962C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60" r="50880" b="8967"/>
            <a:stretch/>
          </p:blipFill>
          <p:spPr>
            <a:xfrm>
              <a:off x="4049236" y="1690688"/>
              <a:ext cx="1921308" cy="231383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1275C3-876B-4241-B332-6E04F7699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60" r="50880" b="8967"/>
            <a:stretch/>
          </p:blipFill>
          <p:spPr>
            <a:xfrm>
              <a:off x="6219825" y="1690688"/>
              <a:ext cx="1921309" cy="2313832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8666A0F-DC26-4507-B22B-913C01BEEBF3}"/>
                </a:ext>
              </a:extLst>
            </p:cNvPr>
            <p:cNvSpPr/>
            <p:nvPr/>
          </p:nvSpPr>
          <p:spPr>
            <a:xfrm>
              <a:off x="6819900" y="2778223"/>
              <a:ext cx="436519" cy="39836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5BB113-8206-4841-897C-0B9C1A7C9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32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D9083D-D874-41CC-9E7A-7A0589545DD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6510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System needs a new key frame when motion estimation fails:</a:t>
            </a:r>
          </a:p>
          <a:p>
            <a:pPr lvl="1"/>
            <a:r>
              <a:rPr lang="en-US" dirty="0"/>
              <a:t>De-occlusion</a:t>
            </a:r>
          </a:p>
          <a:p>
            <a:pPr lvl="1"/>
            <a:r>
              <a:rPr lang="en-US" dirty="0"/>
              <a:t>New objects</a:t>
            </a:r>
          </a:p>
          <a:p>
            <a:pPr lvl="1"/>
            <a:r>
              <a:rPr lang="en-US" dirty="0"/>
              <a:t>Rotation/scaling</a:t>
            </a:r>
          </a:p>
          <a:p>
            <a:pPr lvl="1"/>
            <a:r>
              <a:rPr lang="en-US" dirty="0"/>
              <a:t>Lighting changes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306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B77EE0-9850-41DE-B5B2-011412348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When to Compute Key Frame?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5BB113-8206-4841-897C-0B9C1A7C9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33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D9083D-D874-41CC-9E7A-7A0589545DD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6510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System needs a new key frame when motion estimation fails:</a:t>
            </a:r>
          </a:p>
          <a:p>
            <a:pPr lvl="1"/>
            <a:r>
              <a:rPr lang="en-US" dirty="0"/>
              <a:t>De-occlusion</a:t>
            </a:r>
          </a:p>
          <a:p>
            <a:pPr lvl="1"/>
            <a:r>
              <a:rPr lang="en-US" dirty="0"/>
              <a:t>New objects</a:t>
            </a:r>
          </a:p>
          <a:p>
            <a:pPr lvl="1"/>
            <a:r>
              <a:rPr lang="en-US" dirty="0"/>
              <a:t>Rotation/scaling</a:t>
            </a:r>
          </a:p>
          <a:p>
            <a:pPr lvl="1"/>
            <a:r>
              <a:rPr lang="en-US" dirty="0"/>
              <a:t>Lighting changes</a:t>
            </a:r>
          </a:p>
          <a:p>
            <a:pPr lvl="1"/>
            <a:endParaRPr lang="en-US" dirty="0"/>
          </a:p>
          <a:p>
            <a:r>
              <a:rPr lang="en-US" dirty="0"/>
              <a:t>So, compute key frame when </a:t>
            </a:r>
            <a:r>
              <a:rPr lang="en-US" i="1" dirty="0"/>
              <a:t>RFBME error exceeds set threshold</a:t>
            </a:r>
          </a:p>
          <a:p>
            <a:endParaRPr lang="en-US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7591B3-E840-4CC6-A498-33AF2162201C}"/>
              </a:ext>
            </a:extLst>
          </p:cNvPr>
          <p:cNvSpPr/>
          <p:nvPr/>
        </p:nvSpPr>
        <p:spPr>
          <a:xfrm>
            <a:off x="7202352" y="4021209"/>
            <a:ext cx="1329275" cy="684141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Prefix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0FC2C1-36F2-4DE1-A0C0-E97265E53F45}"/>
              </a:ext>
            </a:extLst>
          </p:cNvPr>
          <p:cNvSpPr/>
          <p:nvPr/>
        </p:nvSpPr>
        <p:spPr>
          <a:xfrm>
            <a:off x="8322507" y="5174495"/>
            <a:ext cx="978672" cy="679213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Suffix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742870-A1EE-4559-9ACA-97E58A9075A5}"/>
              </a:ext>
            </a:extLst>
          </p:cNvPr>
          <p:cNvSpPr/>
          <p:nvPr/>
        </p:nvSpPr>
        <p:spPr>
          <a:xfrm>
            <a:off x="8125084" y="2216581"/>
            <a:ext cx="1329275" cy="694710"/>
          </a:xfrm>
          <a:prstGeom prst="roundRect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Motion Estimation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F77BA21-C966-4686-A4CD-304E1E377FAA}"/>
              </a:ext>
            </a:extLst>
          </p:cNvPr>
          <p:cNvSpPr/>
          <p:nvPr/>
        </p:nvSpPr>
        <p:spPr>
          <a:xfrm>
            <a:off x="8888446" y="4021209"/>
            <a:ext cx="1660855" cy="679213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Motion Compensation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CEEA629B-F86E-4323-86C7-D3BBD7697701}"/>
              </a:ext>
            </a:extLst>
          </p:cNvPr>
          <p:cNvSpPr/>
          <p:nvPr/>
        </p:nvSpPr>
        <p:spPr>
          <a:xfrm>
            <a:off x="7866989" y="3201328"/>
            <a:ext cx="1849672" cy="789953"/>
          </a:xfrm>
          <a:prstGeom prst="diamon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Error &gt; Thresh?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7D5538-39FA-4665-B095-DB2AE8DB169A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8789722" y="2911291"/>
            <a:ext cx="2103" cy="29003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6240AC-E1F8-4A06-904C-9663CBCC3F58}"/>
              </a:ext>
            </a:extLst>
          </p:cNvPr>
          <p:cNvCxnSpPr>
            <a:cxnSpLocks/>
            <a:stCxn id="15" idx="1"/>
            <a:endCxn id="11" idx="0"/>
          </p:cNvCxnSpPr>
          <p:nvPr/>
        </p:nvCxnSpPr>
        <p:spPr>
          <a:xfrm>
            <a:off x="7866989" y="3596305"/>
            <a:ext cx="1" cy="42490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0E6AA3-13BA-4411-BC3B-D7C4CDF5D7E8}"/>
              </a:ext>
            </a:extLst>
          </p:cNvPr>
          <p:cNvCxnSpPr>
            <a:cxnSpLocks/>
            <a:stCxn id="15" idx="3"/>
            <a:endCxn id="14" idx="0"/>
          </p:cNvCxnSpPr>
          <p:nvPr/>
        </p:nvCxnSpPr>
        <p:spPr>
          <a:xfrm>
            <a:off x="9716661" y="3596305"/>
            <a:ext cx="2213" cy="42490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E762E21C-4BC6-4CE5-A805-7C973472EDC1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rot="16200000" flipH="1">
            <a:off x="8104844" y="4467495"/>
            <a:ext cx="469145" cy="944853"/>
          </a:xfrm>
          <a:prstGeom prst="bentConnector3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258B6851-E934-4FC7-B1AE-44C6D0ACC71F}"/>
              </a:ext>
            </a:extLst>
          </p:cNvPr>
          <p:cNvCxnSpPr>
            <a:cxnSpLocks/>
            <a:stCxn id="14" idx="2"/>
            <a:endCxn id="12" idx="0"/>
          </p:cNvCxnSpPr>
          <p:nvPr/>
        </p:nvCxnSpPr>
        <p:spPr>
          <a:xfrm rot="5400000">
            <a:off x="9028323" y="4483943"/>
            <a:ext cx="474073" cy="907031"/>
          </a:xfrm>
          <a:prstGeom prst="bentConnector3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E892B96-6CEB-47A5-B5C0-D332888979E7}"/>
              </a:ext>
            </a:extLst>
          </p:cNvPr>
          <p:cNvSpPr/>
          <p:nvPr/>
        </p:nvSpPr>
        <p:spPr>
          <a:xfrm>
            <a:off x="7599987" y="3195191"/>
            <a:ext cx="656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Yes</a:t>
            </a:r>
            <a:endParaRPr lang="en-US" i="1" baseline="30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CE1378-2733-4C83-9199-E93AE068E31E}"/>
              </a:ext>
            </a:extLst>
          </p:cNvPr>
          <p:cNvSpPr/>
          <p:nvPr/>
        </p:nvSpPr>
        <p:spPr>
          <a:xfrm>
            <a:off x="9491229" y="3201913"/>
            <a:ext cx="656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</a:t>
            </a:r>
            <a:endParaRPr lang="en-US" i="1" baseline="300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20A9B88-78AD-4F07-B5A0-D5FC0AE55A6F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8787618" y="1913931"/>
            <a:ext cx="2104" cy="30265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A28C7B-AE63-4FB8-9BF1-F42C0BB6E6AA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8811843" y="5853708"/>
            <a:ext cx="0" cy="36294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3C1D525-0FBB-4C12-880A-E79F14514A23}"/>
              </a:ext>
            </a:extLst>
          </p:cNvPr>
          <p:cNvSpPr/>
          <p:nvPr/>
        </p:nvSpPr>
        <p:spPr>
          <a:xfrm>
            <a:off x="8021868" y="1528431"/>
            <a:ext cx="1579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Input Frame</a:t>
            </a:r>
            <a:endParaRPr lang="en-US" sz="2000" i="1" baseline="30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F21663-F81C-433E-8243-3C15E95ED3B8}"/>
              </a:ext>
            </a:extLst>
          </p:cNvPr>
          <p:cNvSpPr/>
          <p:nvPr/>
        </p:nvSpPr>
        <p:spPr>
          <a:xfrm>
            <a:off x="8021868" y="6115242"/>
            <a:ext cx="1579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Vision Result</a:t>
            </a:r>
            <a:endParaRPr lang="en-US" sz="2000" i="1" baseline="30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509098-7C41-462A-BD61-16B522AAC5D0}"/>
              </a:ext>
            </a:extLst>
          </p:cNvPr>
          <p:cNvSpPr/>
          <p:nvPr/>
        </p:nvSpPr>
        <p:spPr>
          <a:xfrm>
            <a:off x="9516075" y="1528869"/>
            <a:ext cx="1579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Key Frame</a:t>
            </a:r>
            <a:endParaRPr lang="en-US" sz="2000" i="1" baseline="30000" dirty="0"/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B61358E4-FB25-4D6A-ABDB-F76AB24A43A4}"/>
              </a:ext>
            </a:extLst>
          </p:cNvPr>
          <p:cNvCxnSpPr>
            <a:cxnSpLocks/>
            <a:stCxn id="27" idx="2"/>
            <a:endCxn id="13" idx="3"/>
          </p:cNvCxnSpPr>
          <p:nvPr/>
        </p:nvCxnSpPr>
        <p:spPr>
          <a:xfrm rot="5400000">
            <a:off x="9562727" y="1820612"/>
            <a:ext cx="634957" cy="851691"/>
          </a:xfrm>
          <a:prstGeom prst="bentConnector2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24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Talk Overview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214C1CD6-ED83-4524-BBE8-AB9C32760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57820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CCC00-4708-4694-A7BF-EBDF041B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Embedded Vision Accelerator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336D1D-9A5E-48C5-A8A8-831256709A21}"/>
              </a:ext>
            </a:extLst>
          </p:cNvPr>
          <p:cNvSpPr/>
          <p:nvPr/>
        </p:nvSpPr>
        <p:spPr>
          <a:xfrm>
            <a:off x="3054350" y="1783080"/>
            <a:ext cx="6083300" cy="3124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BB1068-3190-4A61-AD46-6FFF4523E83C}"/>
              </a:ext>
            </a:extLst>
          </p:cNvPr>
          <p:cNvSpPr/>
          <p:nvPr/>
        </p:nvSpPr>
        <p:spPr>
          <a:xfrm>
            <a:off x="3556000" y="2273536"/>
            <a:ext cx="5080000" cy="9131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Global Buffer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2C90D0A-BE55-4058-AEC6-4015AC45F336}"/>
              </a:ext>
            </a:extLst>
          </p:cNvPr>
          <p:cNvSpPr/>
          <p:nvPr/>
        </p:nvSpPr>
        <p:spPr>
          <a:xfrm>
            <a:off x="6567962" y="5225373"/>
            <a:ext cx="1329275" cy="951904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Prefix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225E4CE-8B37-4443-B3F1-A81CEA157236}"/>
              </a:ext>
            </a:extLst>
          </p:cNvPr>
          <p:cNvSpPr/>
          <p:nvPr/>
        </p:nvSpPr>
        <p:spPr>
          <a:xfrm>
            <a:off x="8158978" y="5225373"/>
            <a:ext cx="978672" cy="951904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Suffix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CE120C3-D8DD-4109-9CB8-6B5A5A6B1A9C}"/>
              </a:ext>
            </a:extLst>
          </p:cNvPr>
          <p:cNvCxnSpPr>
            <a:cxnSpLocks/>
          </p:cNvCxnSpPr>
          <p:nvPr/>
        </p:nvCxnSpPr>
        <p:spPr>
          <a:xfrm flipH="1" flipV="1">
            <a:off x="5753659" y="4459154"/>
            <a:ext cx="1085294" cy="766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CF0F557-5B4B-444F-9257-3A9726CC9012}"/>
              </a:ext>
            </a:extLst>
          </p:cNvPr>
          <p:cNvCxnSpPr>
            <a:cxnSpLocks/>
          </p:cNvCxnSpPr>
          <p:nvPr/>
        </p:nvCxnSpPr>
        <p:spPr>
          <a:xfrm flipH="1" flipV="1">
            <a:off x="6433375" y="4459154"/>
            <a:ext cx="1942222" cy="766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DD3933D-1168-4819-A923-1916D375D0BB}"/>
              </a:ext>
            </a:extLst>
          </p:cNvPr>
          <p:cNvCxnSpPr>
            <a:cxnSpLocks/>
          </p:cNvCxnSpPr>
          <p:nvPr/>
        </p:nvCxnSpPr>
        <p:spPr>
          <a:xfrm flipH="1" flipV="1">
            <a:off x="7893052" y="4459154"/>
            <a:ext cx="927126" cy="766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F6EBEF5-A256-4B9E-B112-3335F37A4730}"/>
              </a:ext>
            </a:extLst>
          </p:cNvPr>
          <p:cNvSpPr/>
          <p:nvPr/>
        </p:nvSpPr>
        <p:spPr>
          <a:xfrm>
            <a:off x="7150102" y="3545957"/>
            <a:ext cx="1485900" cy="9131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EIE</a:t>
            </a:r>
          </a:p>
          <a:p>
            <a:pPr algn="ctr"/>
            <a:r>
              <a:rPr lang="en-US" dirty="0"/>
              <a:t>(Full Connect)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8230C9-5439-47D7-AA13-FD31897CAC05}"/>
              </a:ext>
            </a:extLst>
          </p:cNvPr>
          <p:cNvSpPr/>
          <p:nvPr/>
        </p:nvSpPr>
        <p:spPr>
          <a:xfrm>
            <a:off x="5353051" y="3545957"/>
            <a:ext cx="1485900" cy="9131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Eyeriss</a:t>
            </a:r>
            <a:endParaRPr lang="en-US" dirty="0"/>
          </a:p>
          <a:p>
            <a:pPr algn="ctr"/>
            <a:r>
              <a:rPr lang="en-US" dirty="0"/>
              <a:t>(Conv)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4498C1-2DCC-4F47-AB6D-F1BF0229CDB3}"/>
              </a:ext>
            </a:extLst>
          </p:cNvPr>
          <p:cNvSpPr txBox="1"/>
          <p:nvPr/>
        </p:nvSpPr>
        <p:spPr>
          <a:xfrm>
            <a:off x="1908074" y="6363900"/>
            <a:ext cx="922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S. Han, X. Liu, H. Mao, J. Pu, A. </a:t>
            </a:r>
            <a:r>
              <a:rPr lang="en-US" sz="1200" dirty="0" err="1"/>
              <a:t>Pedram</a:t>
            </a:r>
            <a:r>
              <a:rPr lang="en-US" sz="1200" dirty="0"/>
              <a:t>, M. A. Horowitz, and W. J. Dally, </a:t>
            </a:r>
          </a:p>
          <a:p>
            <a:pPr algn="r"/>
            <a:r>
              <a:rPr lang="en-US" sz="1200" dirty="0"/>
              <a:t>“EIE: Efficient inference engine on compressed deep neural network,”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09A5BA-A2B4-48CC-AD76-18E760ABA7E5}"/>
              </a:ext>
            </a:extLst>
          </p:cNvPr>
          <p:cNvSpPr txBox="1"/>
          <p:nvPr/>
        </p:nvSpPr>
        <p:spPr>
          <a:xfrm>
            <a:off x="0" y="6363900"/>
            <a:ext cx="922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Y.-H. Chen, T. Krishna, J. S. Emer, and V. Sze, </a:t>
            </a:r>
          </a:p>
          <a:p>
            <a:r>
              <a:rPr lang="en-US" sz="1200" dirty="0"/>
              <a:t>“</a:t>
            </a:r>
            <a:r>
              <a:rPr lang="en-US" sz="1200" dirty="0" err="1"/>
              <a:t>Eyeriss</a:t>
            </a:r>
            <a:r>
              <a:rPr lang="en-US" sz="1200" dirty="0"/>
              <a:t>: An energy-efficient reconfigurable accelerator for deep convolutional neural networks,”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B77CC-1B1D-4B87-A88E-242AD5C6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9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Embedded Vision Accelerator </a:t>
            </a:r>
            <a:r>
              <a:rPr lang="en-US" dirty="0" err="1"/>
              <a:t>Accelerator</a:t>
            </a:r>
            <a:r>
              <a:rPr lang="en-US" dirty="0"/>
              <a:t> (EVA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336D1D-9A5E-48C5-A8A8-831256709A21}"/>
              </a:ext>
            </a:extLst>
          </p:cNvPr>
          <p:cNvSpPr/>
          <p:nvPr/>
        </p:nvSpPr>
        <p:spPr>
          <a:xfrm>
            <a:off x="3054350" y="1783080"/>
            <a:ext cx="6083300" cy="3124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BB1068-3190-4A61-AD46-6FFF4523E83C}"/>
              </a:ext>
            </a:extLst>
          </p:cNvPr>
          <p:cNvSpPr/>
          <p:nvPr/>
        </p:nvSpPr>
        <p:spPr>
          <a:xfrm>
            <a:off x="3556000" y="2273536"/>
            <a:ext cx="5080000" cy="9131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Global Buffer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073F4-1A1E-4CCB-A2CB-F0CEC643A477}"/>
              </a:ext>
            </a:extLst>
          </p:cNvPr>
          <p:cNvSpPr/>
          <p:nvPr/>
        </p:nvSpPr>
        <p:spPr>
          <a:xfrm>
            <a:off x="3556000" y="3545958"/>
            <a:ext cx="1485900" cy="913197"/>
          </a:xfrm>
          <a:prstGeom prst="rect">
            <a:avLst/>
          </a:prstGeom>
          <a:gradFill flip="none" rotWithShape="1">
            <a:gsLst>
              <a:gs pos="20000">
                <a:srgbClr val="92D050"/>
              </a:gs>
              <a:gs pos="100000">
                <a:srgbClr val="FFFF00"/>
              </a:gs>
            </a:gsLst>
            <a:lin ang="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EVA</a:t>
            </a:r>
            <a:r>
              <a:rPr lang="en-US" b="1" baseline="30000" dirty="0"/>
              <a:t>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2C90D0A-BE55-4058-AEC6-4015AC45F336}"/>
              </a:ext>
            </a:extLst>
          </p:cNvPr>
          <p:cNvSpPr/>
          <p:nvPr/>
        </p:nvSpPr>
        <p:spPr>
          <a:xfrm>
            <a:off x="6567962" y="5225373"/>
            <a:ext cx="1329275" cy="951904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Prefix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225E4CE-8B37-4443-B3F1-A81CEA157236}"/>
              </a:ext>
            </a:extLst>
          </p:cNvPr>
          <p:cNvSpPr/>
          <p:nvPr/>
        </p:nvSpPr>
        <p:spPr>
          <a:xfrm>
            <a:off x="8158978" y="5225373"/>
            <a:ext cx="978672" cy="951904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Suffix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45CEB09-4806-491E-A144-07AA5C311108}"/>
              </a:ext>
            </a:extLst>
          </p:cNvPr>
          <p:cNvSpPr/>
          <p:nvPr/>
        </p:nvSpPr>
        <p:spPr>
          <a:xfrm>
            <a:off x="3054350" y="5225373"/>
            <a:ext cx="1329275" cy="951904"/>
          </a:xfrm>
          <a:prstGeom prst="roundRect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Motion Estimation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580CFDE-CEC0-4F20-AB65-FD25F6DB3A59}"/>
              </a:ext>
            </a:extLst>
          </p:cNvPr>
          <p:cNvSpPr/>
          <p:nvPr/>
        </p:nvSpPr>
        <p:spPr>
          <a:xfrm>
            <a:off x="4645366" y="5225373"/>
            <a:ext cx="1660855" cy="951904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Motion Compensation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7980D02-CA20-4913-BE30-B4A47E34F52C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3718988" y="4459154"/>
            <a:ext cx="299762" cy="766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11BB51-BE66-42DE-9EDB-73581D7FA3AC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4518212" y="4459155"/>
            <a:ext cx="957582" cy="76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CE120C3-D8DD-4109-9CB8-6B5A5A6B1A9C}"/>
              </a:ext>
            </a:extLst>
          </p:cNvPr>
          <p:cNvCxnSpPr>
            <a:cxnSpLocks/>
          </p:cNvCxnSpPr>
          <p:nvPr/>
        </p:nvCxnSpPr>
        <p:spPr>
          <a:xfrm flipH="1" flipV="1">
            <a:off x="5753659" y="4459154"/>
            <a:ext cx="1085294" cy="766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CF0F557-5B4B-444F-9257-3A9726CC9012}"/>
              </a:ext>
            </a:extLst>
          </p:cNvPr>
          <p:cNvCxnSpPr>
            <a:cxnSpLocks/>
          </p:cNvCxnSpPr>
          <p:nvPr/>
        </p:nvCxnSpPr>
        <p:spPr>
          <a:xfrm flipH="1" flipV="1">
            <a:off x="6433375" y="4459154"/>
            <a:ext cx="1942222" cy="766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DD3933D-1168-4819-A923-1916D375D0BB}"/>
              </a:ext>
            </a:extLst>
          </p:cNvPr>
          <p:cNvCxnSpPr>
            <a:cxnSpLocks/>
          </p:cNvCxnSpPr>
          <p:nvPr/>
        </p:nvCxnSpPr>
        <p:spPr>
          <a:xfrm flipH="1" flipV="1">
            <a:off x="7893052" y="4459154"/>
            <a:ext cx="927126" cy="766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F6EBEF5-A256-4B9E-B112-3335F37A4730}"/>
              </a:ext>
            </a:extLst>
          </p:cNvPr>
          <p:cNvSpPr/>
          <p:nvPr/>
        </p:nvSpPr>
        <p:spPr>
          <a:xfrm>
            <a:off x="7150102" y="3545957"/>
            <a:ext cx="1485900" cy="9131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EIE</a:t>
            </a:r>
          </a:p>
          <a:p>
            <a:pPr algn="ctr"/>
            <a:r>
              <a:rPr lang="en-US" dirty="0"/>
              <a:t>(Full Connect)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8230C9-5439-47D7-AA13-FD31897CAC05}"/>
              </a:ext>
            </a:extLst>
          </p:cNvPr>
          <p:cNvSpPr/>
          <p:nvPr/>
        </p:nvSpPr>
        <p:spPr>
          <a:xfrm>
            <a:off x="5353051" y="3545957"/>
            <a:ext cx="1485900" cy="9131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Eyeriss</a:t>
            </a:r>
            <a:endParaRPr lang="en-US" dirty="0"/>
          </a:p>
          <a:p>
            <a:pPr algn="ctr"/>
            <a:r>
              <a:rPr lang="en-US" dirty="0"/>
              <a:t>(Conv)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89B6D8-C2B8-4FA9-978C-9EF79BDBBE74}"/>
              </a:ext>
            </a:extLst>
          </p:cNvPr>
          <p:cNvSpPr txBox="1"/>
          <p:nvPr/>
        </p:nvSpPr>
        <p:spPr>
          <a:xfrm>
            <a:off x="0" y="6363900"/>
            <a:ext cx="922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Y.-H. Chen, T. Krishna, J. S. Emer, and V. Sze, </a:t>
            </a:r>
          </a:p>
          <a:p>
            <a:r>
              <a:rPr lang="en-US" sz="1200" dirty="0"/>
              <a:t>“</a:t>
            </a:r>
            <a:r>
              <a:rPr lang="en-US" sz="1200" dirty="0" err="1"/>
              <a:t>Eyeriss</a:t>
            </a:r>
            <a:r>
              <a:rPr lang="en-US" sz="1200" dirty="0"/>
              <a:t>: An energy-efficient reconfigurable accelerator for deep convolutional neural networks,”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07496-05E3-4DA2-BFA1-566B5452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36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28C679-FA1A-4D25-8AD4-1588C4B6492F}"/>
              </a:ext>
            </a:extLst>
          </p:cNvPr>
          <p:cNvSpPr txBox="1"/>
          <p:nvPr/>
        </p:nvSpPr>
        <p:spPr>
          <a:xfrm>
            <a:off x="1908074" y="6363900"/>
            <a:ext cx="922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S. Han, X. Liu, H. Mao, J. Pu, A. </a:t>
            </a:r>
            <a:r>
              <a:rPr lang="en-US" sz="1200" dirty="0" err="1"/>
              <a:t>Pedram</a:t>
            </a:r>
            <a:r>
              <a:rPr lang="en-US" sz="1200" dirty="0"/>
              <a:t>, M. A. Horowitz, and W. J. Dally, </a:t>
            </a:r>
          </a:p>
          <a:p>
            <a:pPr algn="r"/>
            <a:r>
              <a:rPr lang="en-US" sz="1200" dirty="0"/>
              <a:t>“EIE: Efficient inference engine on compressed deep neural network,”</a:t>
            </a:r>
          </a:p>
        </p:txBody>
      </p:sp>
    </p:spTree>
    <p:extLst>
      <p:ext uri="{BB962C8B-B14F-4D97-AF65-F5344CB8AC3E}">
        <p14:creationId xmlns:p14="http://schemas.microsoft.com/office/powerpoint/2010/main" val="414627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Embedded Vision Accelerator </a:t>
            </a:r>
            <a:r>
              <a:rPr lang="en-US" dirty="0" err="1"/>
              <a:t>Accelerator</a:t>
            </a:r>
            <a:r>
              <a:rPr lang="en-US" dirty="0"/>
              <a:t> (EVA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D919C80-2F66-496A-B082-1970863BAA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743" y="1662725"/>
            <a:ext cx="7510317" cy="419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646325-D843-43F3-860A-493EE9390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908" y="2579286"/>
            <a:ext cx="1011945" cy="1011945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C2A2160-0B73-4417-B728-965F940ED1B5}"/>
              </a:ext>
            </a:extLst>
          </p:cNvPr>
          <p:cNvSpPr txBox="1">
            <a:spLocks/>
          </p:cNvSpPr>
          <p:nvPr/>
        </p:nvSpPr>
        <p:spPr>
          <a:xfrm>
            <a:off x="449541" y="3282273"/>
            <a:ext cx="1999269" cy="100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Frame 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440BE4D-6EAA-4D3E-9FB0-52F15A3A9B0E}"/>
              </a:ext>
            </a:extLst>
          </p:cNvPr>
          <p:cNvSpPr/>
          <p:nvPr/>
        </p:nvSpPr>
        <p:spPr>
          <a:xfrm>
            <a:off x="5632653" y="3591231"/>
            <a:ext cx="1015181" cy="6710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B488F-72BC-472E-81E0-2019C9E9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Embedded Vision Accelerator </a:t>
            </a:r>
            <a:r>
              <a:rPr lang="en-US" dirty="0" err="1"/>
              <a:t>Accelerator</a:t>
            </a:r>
            <a:r>
              <a:rPr lang="en-US" dirty="0"/>
              <a:t> (EVA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D919C80-2F66-496A-B082-1970863BAA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743" y="1662725"/>
            <a:ext cx="7510317" cy="419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646325-D843-43F3-860A-493EE9390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908" y="2579286"/>
            <a:ext cx="1011945" cy="10119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F52616-98C8-4F68-B1AA-11DF12188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502" y="2806321"/>
            <a:ext cx="981589" cy="951904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C2A2160-0B73-4417-B728-965F940ED1B5}"/>
              </a:ext>
            </a:extLst>
          </p:cNvPr>
          <p:cNvSpPr txBox="1">
            <a:spLocks/>
          </p:cNvSpPr>
          <p:nvPr/>
        </p:nvSpPr>
        <p:spPr>
          <a:xfrm>
            <a:off x="449541" y="3282273"/>
            <a:ext cx="1999269" cy="100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Frame 0:</a:t>
            </a:r>
            <a:r>
              <a:rPr lang="en-US" i="1" dirty="0"/>
              <a:t> Key frame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8543ACC-54D4-49D3-B9A7-906BE399C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012" y="4286548"/>
            <a:ext cx="1011945" cy="1011945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2440BE4D-6EAA-4D3E-9FB0-52F15A3A9B0E}"/>
              </a:ext>
            </a:extLst>
          </p:cNvPr>
          <p:cNvSpPr/>
          <p:nvPr/>
        </p:nvSpPr>
        <p:spPr>
          <a:xfrm>
            <a:off x="5632653" y="3591231"/>
            <a:ext cx="1015181" cy="6710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B488F-72BC-472E-81E0-2019C9E9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3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Embedded Vision Accelerator </a:t>
            </a:r>
            <a:r>
              <a:rPr lang="en-US" dirty="0" err="1"/>
              <a:t>Accelerator</a:t>
            </a:r>
            <a:r>
              <a:rPr lang="en-US" dirty="0"/>
              <a:t> (EVA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D919C80-2F66-496A-B082-1970863BAA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743" y="1662725"/>
            <a:ext cx="7510317" cy="419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646325-D843-43F3-860A-493EE9390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908" y="2579286"/>
            <a:ext cx="1011945" cy="10119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F60DB6-BD9A-4878-98A6-02F470CC4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786" y="2579287"/>
            <a:ext cx="1011944" cy="101194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2FC7DF-E0BA-48E6-8DA1-08D174E9982E}"/>
              </a:ext>
            </a:extLst>
          </p:cNvPr>
          <p:cNvSpPr/>
          <p:nvPr/>
        </p:nvSpPr>
        <p:spPr>
          <a:xfrm>
            <a:off x="4334023" y="4493456"/>
            <a:ext cx="2346996" cy="9519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91CD3D-DCC8-4AE6-84EE-8AD2EC9CB021}"/>
              </a:ext>
            </a:extLst>
          </p:cNvPr>
          <p:cNvSpPr/>
          <p:nvPr/>
        </p:nvSpPr>
        <p:spPr>
          <a:xfrm>
            <a:off x="4334023" y="4493456"/>
            <a:ext cx="2346996" cy="951904"/>
          </a:xfrm>
          <a:prstGeom prst="roundRect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Motion Estimation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2B387F-8992-45C2-878C-4EA931414236}"/>
              </a:ext>
            </a:extLst>
          </p:cNvPr>
          <p:cNvSpPr/>
          <p:nvPr/>
        </p:nvSpPr>
        <p:spPr>
          <a:xfrm>
            <a:off x="5632653" y="3591231"/>
            <a:ext cx="1015181" cy="6710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F52616-98C8-4F68-B1AA-11DF12188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502" y="2806321"/>
            <a:ext cx="981589" cy="951904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DCA3B47-1B08-4FBD-A026-E42D335FC3B2}"/>
              </a:ext>
            </a:extLst>
          </p:cNvPr>
          <p:cNvSpPr txBox="1">
            <a:spLocks/>
          </p:cNvSpPr>
          <p:nvPr/>
        </p:nvSpPr>
        <p:spPr>
          <a:xfrm>
            <a:off x="449541" y="3282273"/>
            <a:ext cx="2531265" cy="100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Frame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59B44-B368-4C2C-9721-B68F7CFF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1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4627AC-840C-43E6-8B9B-43BD73521C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4094" y="1954897"/>
            <a:ext cx="1743811" cy="1731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257B65-EBB0-4096-B47A-E7E26AFBBA17}"/>
              </a:ext>
            </a:extLst>
          </p:cNvPr>
          <p:cNvSpPr txBox="1"/>
          <p:nvPr/>
        </p:nvSpPr>
        <p:spPr>
          <a:xfrm>
            <a:off x="1384148" y="278970"/>
            <a:ext cx="2415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FPGA Research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E723B-CF19-4679-B571-1D2F49E4D83F}"/>
              </a:ext>
            </a:extLst>
          </p:cNvPr>
          <p:cNvSpPr txBox="1"/>
          <p:nvPr/>
        </p:nvSpPr>
        <p:spPr>
          <a:xfrm>
            <a:off x="8520751" y="278970"/>
            <a:ext cx="2287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ASIC Research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2BA8DB-4918-47D6-98E0-300964070063}"/>
              </a:ext>
            </a:extLst>
          </p:cNvPr>
          <p:cNvSpPr txBox="1"/>
          <p:nvPr/>
        </p:nvSpPr>
        <p:spPr>
          <a:xfrm>
            <a:off x="4705491" y="4398857"/>
            <a:ext cx="2781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Industry Adoption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6C108F-D847-4140-9FEA-20F61AF46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329" y="885316"/>
            <a:ext cx="1294584" cy="1161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9F4300-3318-43C0-9E88-9B39E8B9F069}"/>
              </a:ext>
            </a:extLst>
          </p:cNvPr>
          <p:cNvSpPr txBox="1"/>
          <p:nvPr/>
        </p:nvSpPr>
        <p:spPr>
          <a:xfrm>
            <a:off x="8004154" y="2055475"/>
            <a:ext cx="1394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err="1"/>
              <a:t>ShiDianNao</a:t>
            </a:r>
            <a:endParaRPr lang="en-US" sz="2000" dirty="0"/>
          </a:p>
        </p:txBody>
      </p:sp>
      <p:pic>
        <p:nvPicPr>
          <p:cNvPr id="2050" name="Picture 2" descr="Chip Die Photo">
            <a:extLst>
              <a:ext uri="{FF2B5EF4-FFF2-40B4-BE49-F238E27FC236}">
                <a16:creationId xmlns:a16="http://schemas.microsoft.com/office/drawing/2014/main" id="{F3332A2A-0807-41DC-8D66-887566714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128" y="848674"/>
            <a:ext cx="1218984" cy="12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61014A-02EC-4759-B8D7-3C4702E43B25}"/>
              </a:ext>
            </a:extLst>
          </p:cNvPr>
          <p:cNvSpPr txBox="1"/>
          <p:nvPr/>
        </p:nvSpPr>
        <p:spPr>
          <a:xfrm>
            <a:off x="10112136" y="2055475"/>
            <a:ext cx="895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err="1"/>
              <a:t>Eyeriss</a:t>
            </a: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4BE2BC-6E9E-4B4C-BBFC-C85166ACE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329" y="2576946"/>
            <a:ext cx="1299745" cy="12469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D99D44-757F-4700-A698-DF85316FEADE}"/>
              </a:ext>
            </a:extLst>
          </p:cNvPr>
          <p:cNvSpPr txBox="1"/>
          <p:nvPr/>
        </p:nvSpPr>
        <p:spPr>
          <a:xfrm>
            <a:off x="8452192" y="3850964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EIE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07C082-3B11-498D-B174-AEC44A8168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500"/>
          <a:stretch/>
        </p:blipFill>
        <p:spPr>
          <a:xfrm>
            <a:off x="9843246" y="2577016"/>
            <a:ext cx="1408509" cy="12283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497BF7-1EBB-4CE5-9452-4C25E8044181}"/>
              </a:ext>
            </a:extLst>
          </p:cNvPr>
          <p:cNvSpPr txBox="1"/>
          <p:nvPr/>
        </p:nvSpPr>
        <p:spPr>
          <a:xfrm>
            <a:off x="10182981" y="3850964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SCNN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2742EE-0EAE-4FA9-BB9A-954F3813ADCA}"/>
              </a:ext>
            </a:extLst>
          </p:cNvPr>
          <p:cNvSpPr txBox="1"/>
          <p:nvPr/>
        </p:nvSpPr>
        <p:spPr>
          <a:xfrm>
            <a:off x="8877771" y="4231470"/>
            <a:ext cx="1573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/>
              <a:t>Many more…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867C1D-2C7E-4579-A7C7-FC5BEB0F11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888" y="887528"/>
            <a:ext cx="1240510" cy="10324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FB972F9-7D6B-4C70-9CC0-96B8E1CB54DB}"/>
              </a:ext>
            </a:extLst>
          </p:cNvPr>
          <p:cNvSpPr txBox="1"/>
          <p:nvPr/>
        </p:nvSpPr>
        <p:spPr>
          <a:xfrm>
            <a:off x="1010426" y="1907045"/>
            <a:ext cx="1271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err="1"/>
              <a:t>Suda</a:t>
            </a:r>
            <a:r>
              <a:rPr lang="en-US" sz="2000" dirty="0"/>
              <a:t> et al.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6506ADB-5E34-43EE-A734-7455FAF095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2739" y="895733"/>
            <a:ext cx="1394933" cy="107262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554C6F4-B626-407F-9973-0C437914725F}"/>
              </a:ext>
            </a:extLst>
          </p:cNvPr>
          <p:cNvSpPr txBox="1"/>
          <p:nvPr/>
        </p:nvSpPr>
        <p:spPr>
          <a:xfrm>
            <a:off x="2742739" y="1898459"/>
            <a:ext cx="1393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Zhang et al.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23CF4E-BC49-4664-93D4-EA5BEE011F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868" y="2307155"/>
            <a:ext cx="1394934" cy="160777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FBD21FB-1E29-4EF2-BEBD-73F63660C45C}"/>
              </a:ext>
            </a:extLst>
          </p:cNvPr>
          <p:cNvSpPr txBox="1"/>
          <p:nvPr/>
        </p:nvSpPr>
        <p:spPr>
          <a:xfrm>
            <a:off x="1081833" y="3847753"/>
            <a:ext cx="112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err="1"/>
              <a:t>Qiu</a:t>
            </a:r>
            <a:r>
              <a:rPr lang="en-US" sz="2000" dirty="0"/>
              <a:t> et al.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E225664-33CD-43E0-BC34-C34ECC99CB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205" y="2317512"/>
            <a:ext cx="1343413" cy="155882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B01C7CE-9FFD-4F04-ABBC-437DA6D2B009}"/>
              </a:ext>
            </a:extLst>
          </p:cNvPr>
          <p:cNvSpPr txBox="1"/>
          <p:nvPr/>
        </p:nvSpPr>
        <p:spPr>
          <a:xfrm>
            <a:off x="2652708" y="3850964"/>
            <a:ext cx="1551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err="1"/>
              <a:t>Farabet</a:t>
            </a:r>
            <a:r>
              <a:rPr lang="en-US" sz="2000" dirty="0"/>
              <a:t> et al.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D648EF-6EE1-4E7F-A4B1-380E7149D6A6}"/>
              </a:ext>
            </a:extLst>
          </p:cNvPr>
          <p:cNvSpPr txBox="1"/>
          <p:nvPr/>
        </p:nvSpPr>
        <p:spPr>
          <a:xfrm>
            <a:off x="1741170" y="4231470"/>
            <a:ext cx="1573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/>
              <a:t>Many more…</a:t>
            </a:r>
          </a:p>
        </p:txBody>
      </p:sp>
      <p:pic>
        <p:nvPicPr>
          <p:cNvPr id="2054" name="Picture 6" descr="Image result for microsoft">
            <a:extLst>
              <a:ext uri="{FF2B5EF4-FFF2-40B4-BE49-F238E27FC236}">
                <a16:creationId xmlns:a16="http://schemas.microsoft.com/office/drawing/2014/main" id="{F3918577-D97E-4CC2-A09F-795938BE9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7" y="4769877"/>
            <a:ext cx="2820203" cy="104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nvidia logo">
            <a:extLst>
              <a:ext uri="{FF2B5EF4-FFF2-40B4-BE49-F238E27FC236}">
                <a16:creationId xmlns:a16="http://schemas.microsoft.com/office/drawing/2014/main" id="{909DEC5E-D1D0-4C6F-A351-A0749405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61" y="4949957"/>
            <a:ext cx="3066473" cy="82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uawei logo png Miraxess">
            <a:extLst>
              <a:ext uri="{FF2B5EF4-FFF2-40B4-BE49-F238E27FC236}">
                <a16:creationId xmlns:a16="http://schemas.microsoft.com/office/drawing/2014/main" id="{9B5DC208-E17F-4E53-AAEE-8ACAAE2FB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41" y="5803377"/>
            <a:ext cx="2298311" cy="81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movidius">
            <a:extLst>
              <a:ext uri="{FF2B5EF4-FFF2-40B4-BE49-F238E27FC236}">
                <a16:creationId xmlns:a16="http://schemas.microsoft.com/office/drawing/2014/main" id="{F5403554-9A73-4459-9F9A-36BAB9C95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t="28530" r="11904" b="33019"/>
          <a:stretch/>
        </p:blipFill>
        <p:spPr bwMode="auto">
          <a:xfrm>
            <a:off x="8254193" y="5761125"/>
            <a:ext cx="2894704" cy="81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google">
            <a:extLst>
              <a:ext uri="{FF2B5EF4-FFF2-40B4-BE49-F238E27FC236}">
                <a16:creationId xmlns:a16="http://schemas.microsoft.com/office/drawing/2014/main" id="{2B8542F8-6619-42C8-A743-89694BDC4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9" t="24892" r="19265" b="27822"/>
          <a:stretch/>
        </p:blipFill>
        <p:spPr bwMode="auto">
          <a:xfrm>
            <a:off x="8586399" y="4973929"/>
            <a:ext cx="2234464" cy="85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ceva">
            <a:extLst>
              <a:ext uri="{FF2B5EF4-FFF2-40B4-BE49-F238E27FC236}">
                <a16:creationId xmlns:a16="http://schemas.microsoft.com/office/drawing/2014/main" id="{CEFF6A1A-1B80-481D-B5FA-367CAA14F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47" y="5770657"/>
            <a:ext cx="1652298" cy="74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6A89FF5-0D10-4464-977F-BFDE3C9319E3}"/>
              </a:ext>
            </a:extLst>
          </p:cNvPr>
          <p:cNvSpPr txBox="1"/>
          <p:nvPr/>
        </p:nvSpPr>
        <p:spPr>
          <a:xfrm>
            <a:off x="4427518" y="660539"/>
            <a:ext cx="3336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Embedded Vision</a:t>
            </a:r>
          </a:p>
          <a:p>
            <a:pPr algn="ctr"/>
            <a:r>
              <a:rPr lang="en-US" sz="3200" b="1" dirty="0"/>
              <a:t>Accelerators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121F00-6994-4010-9CB2-BF18FEE0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9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  <p:bldP spid="16" grpId="0"/>
      <p:bldP spid="18" grpId="0"/>
      <p:bldP spid="19" grpId="0"/>
      <p:bldP spid="21" grpId="0"/>
      <p:bldP spid="23" grpId="0"/>
      <p:bldP spid="25" grpId="0"/>
      <p:bldP spid="27" grpId="0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Embedded Vision Accelerator </a:t>
            </a:r>
            <a:r>
              <a:rPr lang="en-US" dirty="0" err="1"/>
              <a:t>Accelerator</a:t>
            </a:r>
            <a:r>
              <a:rPr lang="en-US" dirty="0"/>
              <a:t> (EVA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D919C80-2F66-496A-B082-1970863BAA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743" y="1662725"/>
            <a:ext cx="7510317" cy="419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646325-D843-43F3-860A-493EE9390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908" y="2579286"/>
            <a:ext cx="1011945" cy="10119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F60DB6-BD9A-4878-98A6-02F470CC4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786" y="2579287"/>
            <a:ext cx="1011944" cy="101194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2FC7DF-E0BA-48E6-8DA1-08D174E9982E}"/>
              </a:ext>
            </a:extLst>
          </p:cNvPr>
          <p:cNvSpPr/>
          <p:nvPr/>
        </p:nvSpPr>
        <p:spPr>
          <a:xfrm>
            <a:off x="4334023" y="4493456"/>
            <a:ext cx="2346996" cy="9519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EDFC45-14BC-49A8-8E21-47B4D3DACB59}"/>
              </a:ext>
            </a:extLst>
          </p:cNvPr>
          <p:cNvSpPr/>
          <p:nvPr/>
        </p:nvSpPr>
        <p:spPr>
          <a:xfrm>
            <a:off x="6787611" y="4493456"/>
            <a:ext cx="1784755" cy="9519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FDA7993-A0EF-48D9-BC0E-533190A0B4E5}"/>
              </a:ext>
            </a:extLst>
          </p:cNvPr>
          <p:cNvSpPr/>
          <p:nvPr/>
        </p:nvSpPr>
        <p:spPr>
          <a:xfrm>
            <a:off x="4334023" y="4493456"/>
            <a:ext cx="2346996" cy="9519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91CD3D-DCC8-4AE6-84EE-8AD2EC9CB021}"/>
              </a:ext>
            </a:extLst>
          </p:cNvPr>
          <p:cNvSpPr/>
          <p:nvPr/>
        </p:nvSpPr>
        <p:spPr>
          <a:xfrm>
            <a:off x="4334023" y="4493456"/>
            <a:ext cx="2346996" cy="951904"/>
          </a:xfrm>
          <a:prstGeom prst="roundRect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Motion Estimation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3AFE5A6-1FA5-4EFF-9BFE-986783849099}"/>
              </a:ext>
            </a:extLst>
          </p:cNvPr>
          <p:cNvSpPr/>
          <p:nvPr/>
        </p:nvSpPr>
        <p:spPr>
          <a:xfrm>
            <a:off x="6787610" y="4493456"/>
            <a:ext cx="1784755" cy="951904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Motion Compensation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2B387F-8992-45C2-878C-4EA931414236}"/>
              </a:ext>
            </a:extLst>
          </p:cNvPr>
          <p:cNvSpPr/>
          <p:nvPr/>
        </p:nvSpPr>
        <p:spPr>
          <a:xfrm>
            <a:off x="5632653" y="3591231"/>
            <a:ext cx="1015181" cy="6710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F52616-98C8-4F68-B1AA-11DF12188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502" y="2806321"/>
            <a:ext cx="981589" cy="9519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5F6E1E-3BFB-4CB5-8008-55A8E9B94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8969" y="4335577"/>
            <a:ext cx="983307" cy="951904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9B23BDE-7FD5-4F71-B1D5-0193B5E5E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7" y="5948972"/>
            <a:ext cx="11341509" cy="835288"/>
          </a:xfrm>
        </p:spPr>
        <p:txBody>
          <a:bodyPr>
            <a:normAutofit/>
          </a:bodyPr>
          <a:lstStyle/>
          <a:p>
            <a:r>
              <a:rPr lang="en-US" dirty="0"/>
              <a:t>EVA</a:t>
            </a:r>
            <a:r>
              <a:rPr lang="en-US" baseline="30000" dirty="0"/>
              <a:t>2</a:t>
            </a:r>
            <a:r>
              <a:rPr lang="en-US" dirty="0"/>
              <a:t> leverages sparse techniques to save </a:t>
            </a:r>
            <a:r>
              <a:rPr lang="en-US" i="1" dirty="0"/>
              <a:t>80-87% storage and computation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DCA3B47-1B08-4FBD-A026-E42D335FC3B2}"/>
              </a:ext>
            </a:extLst>
          </p:cNvPr>
          <p:cNvSpPr txBox="1">
            <a:spLocks/>
          </p:cNvSpPr>
          <p:nvPr/>
        </p:nvSpPr>
        <p:spPr>
          <a:xfrm>
            <a:off x="449541" y="3282273"/>
            <a:ext cx="2531265" cy="100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Frame 1:</a:t>
            </a:r>
            <a:r>
              <a:rPr lang="en-US" i="1" dirty="0"/>
              <a:t> Predicted frame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59B44-B368-4C2C-9721-B68F7CFF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Talk Overview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214C1CD6-ED83-4524-BBE8-AB9C32760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564398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2958D-9A14-4FE7-96C4-1256B886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6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Evaluation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804134-FBC3-4B22-A4F4-132E016DD9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7551" y="1717984"/>
            <a:ext cx="9295768" cy="178785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334311-C68C-4637-89FB-5B19725DD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807456"/>
              </p:ext>
            </p:extLst>
          </p:nvPr>
        </p:nvGraphicFramePr>
        <p:xfrm>
          <a:off x="486696" y="4008556"/>
          <a:ext cx="11228438" cy="18288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565787">
                  <a:extLst>
                    <a:ext uri="{9D8B030D-6E8A-4147-A177-3AD203B41FA5}">
                      <a16:colId xmlns:a16="http://schemas.microsoft.com/office/drawing/2014/main" val="3143696253"/>
                    </a:ext>
                  </a:extLst>
                </a:gridCol>
                <a:gridCol w="7662651">
                  <a:extLst>
                    <a:ext uri="{9D8B030D-6E8A-4147-A177-3AD203B41FA5}">
                      <a16:colId xmlns:a16="http://schemas.microsoft.com/office/drawing/2014/main" val="7059986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i="1" dirty="0"/>
                        <a:t>Train/Validation Datasets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YouTube Bounding Box: Object Detection &amp; Classification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676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/>
                        <a:t>Evaluated Networks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AlexNet</a:t>
                      </a:r>
                      <a:r>
                        <a:rPr lang="en-US" sz="2400" dirty="0"/>
                        <a:t>, Faster R-CNN with VGGM and VGG16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85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/>
                        <a:t>Hardware Baseline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Eyeriss</a:t>
                      </a:r>
                      <a:r>
                        <a:rPr lang="en-US" sz="2400" dirty="0"/>
                        <a:t> &amp; EIE performance scaled from papers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258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/>
                        <a:t>EVA</a:t>
                      </a:r>
                      <a:r>
                        <a:rPr lang="en-US" sz="2400" i="1" baseline="30000" dirty="0"/>
                        <a:t>2</a:t>
                      </a:r>
                      <a:r>
                        <a:rPr lang="en-US" sz="2400" i="1" dirty="0"/>
                        <a:t> Implementation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Written in RTL, synthesized with 65nm TSMC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215962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7AAA4-DD72-46EB-A276-9B925E55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7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</a:t>
            </a:r>
            <a:r>
              <a:rPr lang="en-US" baseline="30000" dirty="0"/>
              <a:t>2</a:t>
            </a:r>
            <a:r>
              <a:rPr lang="en-US" dirty="0"/>
              <a:t> Area Overhead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7C73205D-C1B5-486E-9719-ECE58A3F409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81433702"/>
                  </p:ext>
                </p:extLst>
              </p:nvPr>
            </p:nvGraphicFramePr>
            <p:xfrm>
              <a:off x="3240526" y="1902543"/>
              <a:ext cx="5710947" cy="398206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7C73205D-C1B5-486E-9719-ECE58A3F409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40526" y="1902543"/>
                <a:ext cx="5710947" cy="3982064"/>
              </a:xfrm>
              <a:prstGeom prst="rect">
                <a:avLst/>
              </a:prstGeom>
            </p:spPr>
          </p:pic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494B1-048C-4D81-A986-3FD6623E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43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F952AE-1B3C-44F6-A4CC-592362D522D7}"/>
              </a:ext>
            </a:extLst>
          </p:cNvPr>
          <p:cNvSpPr/>
          <p:nvPr/>
        </p:nvSpPr>
        <p:spPr>
          <a:xfrm>
            <a:off x="9539743" y="3184371"/>
            <a:ext cx="2275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EVA</a:t>
            </a:r>
            <a:r>
              <a:rPr lang="en-US" sz="2800" baseline="30000" dirty="0"/>
              <a:t>2</a:t>
            </a:r>
            <a:r>
              <a:rPr lang="en-US" sz="2800" dirty="0"/>
              <a:t> takes up only </a:t>
            </a:r>
            <a:r>
              <a:rPr lang="en-US" sz="2800" b="1" dirty="0"/>
              <a:t>3.3%</a:t>
            </a:r>
            <a:endParaRPr lang="en-US" sz="2800" i="1" baseline="30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760DF3-B4BD-4737-9AEF-8BFCA9EDA21C}"/>
              </a:ext>
            </a:extLst>
          </p:cNvPr>
          <p:cNvSpPr/>
          <p:nvPr/>
        </p:nvSpPr>
        <p:spPr>
          <a:xfrm>
            <a:off x="745132" y="3184371"/>
            <a:ext cx="2275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Total 65nm area: 74mm</a:t>
            </a:r>
            <a:r>
              <a:rPr lang="en-US" sz="2800" baseline="30000" dirty="0"/>
              <a:t>2</a:t>
            </a:r>
            <a:endParaRPr lang="en-US" sz="2800" i="1" baseline="30000" dirty="0"/>
          </a:p>
        </p:txBody>
      </p:sp>
    </p:spTree>
    <p:extLst>
      <p:ext uri="{BB962C8B-B14F-4D97-AF65-F5344CB8AC3E}">
        <p14:creationId xmlns:p14="http://schemas.microsoft.com/office/powerpoint/2010/main" val="420301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</a:t>
            </a:r>
            <a:r>
              <a:rPr lang="en-US" baseline="30000" dirty="0"/>
              <a:t>2 </a:t>
            </a:r>
            <a:r>
              <a:rPr lang="en-US" dirty="0"/>
              <a:t>Energy Savings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AD869-DE20-42A5-AED9-DF4D15928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73D49D7-2A2F-4B24-9B66-5FDAFD4430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071764"/>
              </p:ext>
            </p:extLst>
          </p:nvPr>
        </p:nvGraphicFramePr>
        <p:xfrm>
          <a:off x="701778" y="1515294"/>
          <a:ext cx="6599904" cy="488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F1F4AA-9AEA-4625-A0D9-A3E23107F294}"/>
              </a:ext>
            </a:extLst>
          </p:cNvPr>
          <p:cNvSpPr/>
          <p:nvPr/>
        </p:nvSpPr>
        <p:spPr>
          <a:xfrm>
            <a:off x="9000769" y="2515052"/>
            <a:ext cx="1329275" cy="951904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Prefix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BC64B2C-404D-4EA1-82D8-2FD1287E51A9}"/>
              </a:ext>
            </a:extLst>
          </p:cNvPr>
          <p:cNvSpPr/>
          <p:nvPr/>
        </p:nvSpPr>
        <p:spPr>
          <a:xfrm>
            <a:off x="9176070" y="3829931"/>
            <a:ext cx="978672" cy="951904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Suffix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132D9F-C4CD-4F2E-9DDE-9F916F21F17A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9665406" y="3466956"/>
            <a:ext cx="1" cy="36297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128B0F9-289D-4BC4-9FAA-88007EEC236F}"/>
              </a:ext>
            </a:extLst>
          </p:cNvPr>
          <p:cNvSpPr/>
          <p:nvPr/>
        </p:nvSpPr>
        <p:spPr>
          <a:xfrm>
            <a:off x="8870805" y="1784484"/>
            <a:ext cx="1579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Input Frame</a:t>
            </a:r>
            <a:endParaRPr lang="en-US" sz="2000" i="1" baseline="30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BFD0DB-2C51-4B30-B1AF-7027730D737D}"/>
              </a:ext>
            </a:extLst>
          </p:cNvPr>
          <p:cNvSpPr/>
          <p:nvPr/>
        </p:nvSpPr>
        <p:spPr>
          <a:xfrm>
            <a:off x="8870805" y="5093398"/>
            <a:ext cx="1579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Vision Result</a:t>
            </a:r>
            <a:endParaRPr lang="en-US" sz="2000" i="1" baseline="300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95784E-CED0-4E25-B2ED-1DE563D61266}"/>
              </a:ext>
            </a:extLst>
          </p:cNvPr>
          <p:cNvCxnSpPr>
            <a:cxnSpLocks/>
            <a:stCxn id="13" idx="2"/>
            <a:endCxn id="7" idx="0"/>
          </p:cNvCxnSpPr>
          <p:nvPr/>
        </p:nvCxnSpPr>
        <p:spPr>
          <a:xfrm>
            <a:off x="9660780" y="2184594"/>
            <a:ext cx="4627" cy="33045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41F84B-24D2-49AF-93CA-EC719F3AC4FF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 flipH="1">
            <a:off x="9660780" y="4781835"/>
            <a:ext cx="4626" cy="31156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78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</a:t>
            </a:r>
            <a:r>
              <a:rPr lang="en-US" baseline="30000" dirty="0"/>
              <a:t>2 </a:t>
            </a:r>
            <a:r>
              <a:rPr lang="en-US" dirty="0"/>
              <a:t>Energy Savings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AD869-DE20-42A5-AED9-DF4D15928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45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73D49D7-2A2F-4B24-9B66-5FDAFD4430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711161"/>
              </p:ext>
            </p:extLst>
          </p:nvPr>
        </p:nvGraphicFramePr>
        <p:xfrm>
          <a:off x="701778" y="1515294"/>
          <a:ext cx="6599904" cy="488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BC64B2C-404D-4EA1-82D8-2FD1287E51A9}"/>
              </a:ext>
            </a:extLst>
          </p:cNvPr>
          <p:cNvSpPr/>
          <p:nvPr/>
        </p:nvSpPr>
        <p:spPr>
          <a:xfrm>
            <a:off x="9137973" y="4437842"/>
            <a:ext cx="978672" cy="951904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Suffix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0A843F-3928-4C66-8478-71B0C446876E}"/>
              </a:ext>
            </a:extLst>
          </p:cNvPr>
          <p:cNvSpPr/>
          <p:nvPr/>
        </p:nvSpPr>
        <p:spPr>
          <a:xfrm>
            <a:off x="8962670" y="1641106"/>
            <a:ext cx="1329275" cy="951904"/>
          </a:xfrm>
          <a:prstGeom prst="roundRect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Motion Estimation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94B694-890B-4859-BC23-AE157BB4AA6E}"/>
              </a:ext>
            </a:extLst>
          </p:cNvPr>
          <p:cNvSpPr/>
          <p:nvPr/>
        </p:nvSpPr>
        <p:spPr>
          <a:xfrm>
            <a:off x="8796881" y="3052684"/>
            <a:ext cx="1660855" cy="951904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Motion Compensation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BFBEC3-74F9-4A59-9402-D9DAE5943440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9627308" y="2593010"/>
            <a:ext cx="1" cy="45967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99CDDF-C2B1-4995-A1F5-9C74EEC3CEFA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>
            <a:off x="9627309" y="4004588"/>
            <a:ext cx="0" cy="43325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239782-A0C3-4279-842B-2460A12D173F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9627307" y="5389746"/>
            <a:ext cx="2" cy="31342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DAB4AF3-1CBB-4DFD-8C15-50C1160531FA}"/>
              </a:ext>
            </a:extLst>
          </p:cNvPr>
          <p:cNvSpPr/>
          <p:nvPr/>
        </p:nvSpPr>
        <p:spPr>
          <a:xfrm>
            <a:off x="8841001" y="798247"/>
            <a:ext cx="1579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Input Frame</a:t>
            </a:r>
            <a:endParaRPr lang="en-US" sz="2000" i="1" baseline="30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97AE55-A04F-404A-A627-F9AAAE2AE380}"/>
              </a:ext>
            </a:extLst>
          </p:cNvPr>
          <p:cNvSpPr/>
          <p:nvPr/>
        </p:nvSpPr>
        <p:spPr>
          <a:xfrm>
            <a:off x="8841001" y="5714734"/>
            <a:ext cx="1579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Vision Result</a:t>
            </a:r>
            <a:endParaRPr lang="en-US" sz="2000" i="1" baseline="30000" dirty="0"/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F9151EE-9F56-434F-93A6-246E6AE5B8AE}"/>
              </a:ext>
            </a:extLst>
          </p:cNvPr>
          <p:cNvCxnSpPr>
            <a:cxnSpLocks/>
            <a:stCxn id="30" idx="2"/>
            <a:endCxn id="10" idx="3"/>
          </p:cNvCxnSpPr>
          <p:nvPr/>
        </p:nvCxnSpPr>
        <p:spPr>
          <a:xfrm rot="5400000">
            <a:off x="10232330" y="1267468"/>
            <a:ext cx="909206" cy="789975"/>
          </a:xfrm>
          <a:prstGeom prst="bentConnector2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603C77-58CC-4D84-BC4E-2831D584CCB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9627307" y="1181432"/>
            <a:ext cx="1" cy="45967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19E75DE-93F4-400F-90E6-A66611D25B30}"/>
              </a:ext>
            </a:extLst>
          </p:cNvPr>
          <p:cNvSpPr/>
          <p:nvPr/>
        </p:nvSpPr>
        <p:spPr>
          <a:xfrm>
            <a:off x="10291945" y="807742"/>
            <a:ext cx="1579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Key Frame</a:t>
            </a:r>
            <a:endParaRPr lang="en-US" sz="2000" i="1" baseline="30000" dirty="0"/>
          </a:p>
        </p:txBody>
      </p:sp>
    </p:spTree>
    <p:extLst>
      <p:ext uri="{BB962C8B-B14F-4D97-AF65-F5344CB8AC3E}">
        <p14:creationId xmlns:p14="http://schemas.microsoft.com/office/powerpoint/2010/main" val="345592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</a:t>
            </a:r>
            <a:r>
              <a:rPr lang="en-US" baseline="30000" dirty="0"/>
              <a:t>2 </a:t>
            </a:r>
            <a:r>
              <a:rPr lang="en-US" dirty="0"/>
              <a:t>Energy Savings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AD869-DE20-42A5-AED9-DF4D15928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775" y="6356350"/>
            <a:ext cx="2743200" cy="365125"/>
          </a:xfrm>
        </p:spPr>
        <p:txBody>
          <a:bodyPr/>
          <a:lstStyle/>
          <a:p>
            <a:fld id="{C5B20262-81A9-42BB-BB93-C5A21BFB606F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73D49D7-2A2F-4B24-9B66-5FDAFD4430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669044"/>
              </p:ext>
            </p:extLst>
          </p:nvPr>
        </p:nvGraphicFramePr>
        <p:xfrm>
          <a:off x="701778" y="1515294"/>
          <a:ext cx="6599904" cy="488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F1F4AA-9AEA-4625-A0D9-A3E23107F294}"/>
              </a:ext>
            </a:extLst>
          </p:cNvPr>
          <p:cNvSpPr/>
          <p:nvPr/>
        </p:nvSpPr>
        <p:spPr>
          <a:xfrm>
            <a:off x="8017200" y="3615015"/>
            <a:ext cx="1329275" cy="951904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Prefix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BC64B2C-404D-4EA1-82D8-2FD1287E51A9}"/>
              </a:ext>
            </a:extLst>
          </p:cNvPr>
          <p:cNvSpPr/>
          <p:nvPr/>
        </p:nvSpPr>
        <p:spPr>
          <a:xfrm>
            <a:off x="9137355" y="4939751"/>
            <a:ext cx="978672" cy="951904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Suffix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77947A-EA92-446C-A3DF-9B84B08C1E86}"/>
              </a:ext>
            </a:extLst>
          </p:cNvPr>
          <p:cNvSpPr/>
          <p:nvPr/>
        </p:nvSpPr>
        <p:spPr>
          <a:xfrm>
            <a:off x="8939932" y="1467468"/>
            <a:ext cx="1329275" cy="951904"/>
          </a:xfrm>
          <a:prstGeom prst="roundRect">
            <a:avLst/>
          </a:prstGeom>
          <a:solidFill>
            <a:srgbClr val="92D05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Motion Estimation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026159B-6D7D-440C-ABAB-A07660AA326B}"/>
              </a:ext>
            </a:extLst>
          </p:cNvPr>
          <p:cNvSpPr/>
          <p:nvPr/>
        </p:nvSpPr>
        <p:spPr>
          <a:xfrm>
            <a:off x="9703294" y="3615015"/>
            <a:ext cx="1660855" cy="951904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Motion Compensation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3A2822CF-5B85-4708-B950-81DC489AC13F}"/>
              </a:ext>
            </a:extLst>
          </p:cNvPr>
          <p:cNvSpPr/>
          <p:nvPr/>
        </p:nvSpPr>
        <p:spPr>
          <a:xfrm>
            <a:off x="8681837" y="2709409"/>
            <a:ext cx="1849672" cy="789953"/>
          </a:xfrm>
          <a:prstGeom prst="diamon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Error &gt; Thresh?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5837724-5665-49A6-A66D-E078B365AF76}"/>
              </a:ext>
            </a:extLst>
          </p:cNvPr>
          <p:cNvCxnSpPr>
            <a:stCxn id="12" idx="2"/>
            <a:endCxn id="4" idx="0"/>
          </p:cNvCxnSpPr>
          <p:nvPr/>
        </p:nvCxnSpPr>
        <p:spPr>
          <a:xfrm>
            <a:off x="9604570" y="2419372"/>
            <a:ext cx="2103" cy="29003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4A8AF2-8CBF-4B98-9DBF-D0085AADCBF4}"/>
              </a:ext>
            </a:extLst>
          </p:cNvPr>
          <p:cNvCxnSpPr>
            <a:cxnSpLocks/>
            <a:stCxn id="4" idx="1"/>
            <a:endCxn id="7" idx="0"/>
          </p:cNvCxnSpPr>
          <p:nvPr/>
        </p:nvCxnSpPr>
        <p:spPr>
          <a:xfrm>
            <a:off x="8681837" y="3104386"/>
            <a:ext cx="1" cy="51062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8CE9D8-6411-463D-805E-604A51E51ED8}"/>
              </a:ext>
            </a:extLst>
          </p:cNvPr>
          <p:cNvCxnSpPr>
            <a:cxnSpLocks/>
            <a:stCxn id="4" idx="3"/>
            <a:endCxn id="13" idx="0"/>
          </p:cNvCxnSpPr>
          <p:nvPr/>
        </p:nvCxnSpPr>
        <p:spPr>
          <a:xfrm>
            <a:off x="10531509" y="3104386"/>
            <a:ext cx="2213" cy="51062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C8C7668-9BBD-471E-9BE0-A8938A47841E}"/>
              </a:ext>
            </a:extLst>
          </p:cNvPr>
          <p:cNvCxnSpPr>
            <a:stCxn id="7" idx="2"/>
            <a:endCxn id="9" idx="0"/>
          </p:cNvCxnSpPr>
          <p:nvPr/>
        </p:nvCxnSpPr>
        <p:spPr>
          <a:xfrm rot="16200000" flipH="1">
            <a:off x="8967848" y="4280908"/>
            <a:ext cx="372832" cy="944853"/>
          </a:xfrm>
          <a:prstGeom prst="bentConnector3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C3F3660D-DB90-4BBD-B3CD-2BD22991E1A7}"/>
              </a:ext>
            </a:extLst>
          </p:cNvPr>
          <p:cNvCxnSpPr>
            <a:cxnSpLocks/>
            <a:stCxn id="13" idx="2"/>
            <a:endCxn id="9" idx="0"/>
          </p:cNvCxnSpPr>
          <p:nvPr/>
        </p:nvCxnSpPr>
        <p:spPr>
          <a:xfrm rot="5400000">
            <a:off x="9893791" y="4299820"/>
            <a:ext cx="372832" cy="907031"/>
          </a:xfrm>
          <a:prstGeom prst="bentConnector3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4E12CB3-9594-4DA8-A4DA-9E69EFE26E74}"/>
              </a:ext>
            </a:extLst>
          </p:cNvPr>
          <p:cNvSpPr/>
          <p:nvPr/>
        </p:nvSpPr>
        <p:spPr>
          <a:xfrm>
            <a:off x="8414835" y="2703272"/>
            <a:ext cx="656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Yes</a:t>
            </a:r>
            <a:endParaRPr lang="en-US" i="1" baseline="30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0ACD74-F353-4549-9C5D-7C68B653040C}"/>
              </a:ext>
            </a:extLst>
          </p:cNvPr>
          <p:cNvSpPr/>
          <p:nvPr/>
        </p:nvSpPr>
        <p:spPr>
          <a:xfrm>
            <a:off x="10306077" y="2709994"/>
            <a:ext cx="656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</a:t>
            </a:r>
            <a:endParaRPr lang="en-US" i="1" baseline="30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3C7B06-8BF2-4D09-95B1-393B7CBD8962}"/>
              </a:ext>
            </a:extLst>
          </p:cNvPr>
          <p:cNvCxnSpPr/>
          <p:nvPr/>
        </p:nvCxnSpPr>
        <p:spPr>
          <a:xfrm>
            <a:off x="9602466" y="1174362"/>
            <a:ext cx="2103" cy="29003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2B06FB2-5F76-4EF2-87A6-FF9B7F7DCEFC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9626691" y="5891655"/>
            <a:ext cx="0" cy="28075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422C3DA-8D34-460F-AEAF-D802E29E8D5D}"/>
              </a:ext>
            </a:extLst>
          </p:cNvPr>
          <p:cNvSpPr/>
          <p:nvPr/>
        </p:nvSpPr>
        <p:spPr>
          <a:xfrm>
            <a:off x="8836716" y="788862"/>
            <a:ext cx="1579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Input Frame</a:t>
            </a:r>
            <a:endParaRPr lang="en-US" sz="2000" i="1" baseline="30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6FAE18-936F-4098-9DFF-9F6D62DDF90E}"/>
              </a:ext>
            </a:extLst>
          </p:cNvPr>
          <p:cNvSpPr/>
          <p:nvPr/>
        </p:nvSpPr>
        <p:spPr>
          <a:xfrm>
            <a:off x="8836716" y="6147198"/>
            <a:ext cx="1579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Vision Result</a:t>
            </a:r>
            <a:endParaRPr lang="en-US" sz="2000" i="1" baseline="300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774D13-A607-4175-8FC0-C66C32DE14A2}"/>
              </a:ext>
            </a:extLst>
          </p:cNvPr>
          <p:cNvSpPr/>
          <p:nvPr/>
        </p:nvSpPr>
        <p:spPr>
          <a:xfrm>
            <a:off x="10330923" y="798825"/>
            <a:ext cx="1579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Key Frame</a:t>
            </a:r>
            <a:endParaRPr lang="en-US" sz="2000" i="1" baseline="30000" dirty="0"/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432968C9-7D75-45CD-B4AC-80C88A51B706}"/>
              </a:ext>
            </a:extLst>
          </p:cNvPr>
          <p:cNvCxnSpPr>
            <a:cxnSpLocks/>
            <a:stCxn id="35" idx="2"/>
            <a:endCxn id="12" idx="3"/>
          </p:cNvCxnSpPr>
          <p:nvPr/>
        </p:nvCxnSpPr>
        <p:spPr>
          <a:xfrm rot="5400000">
            <a:off x="10322811" y="1145332"/>
            <a:ext cx="744485" cy="851691"/>
          </a:xfrm>
          <a:prstGeom prst="bentConnector2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45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High Level EVA</a:t>
            </a:r>
            <a:r>
              <a:rPr lang="en-US" baseline="30000" dirty="0"/>
              <a:t>2  </a:t>
            </a:r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B3CCA-75AF-471F-997E-7F19799CA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07" y="1733655"/>
            <a:ext cx="11262786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EVA</a:t>
            </a:r>
            <a:r>
              <a:rPr lang="en-US" baseline="30000" dirty="0"/>
              <a:t>2</a:t>
            </a:r>
            <a:r>
              <a:rPr lang="en-US" dirty="0"/>
              <a:t> enables </a:t>
            </a:r>
            <a:r>
              <a:rPr lang="en-US" b="1" dirty="0">
                <a:solidFill>
                  <a:srgbClr val="00B050"/>
                </a:solidFill>
              </a:rPr>
              <a:t>54-87% savings </a:t>
            </a:r>
            <a:r>
              <a:rPr lang="en-US" dirty="0"/>
              <a:t>while incurring </a:t>
            </a:r>
            <a:r>
              <a:rPr lang="en-US" b="1" dirty="0"/>
              <a:t>&lt;1% accuracy degradation</a:t>
            </a:r>
          </a:p>
          <a:p>
            <a:r>
              <a:rPr lang="en-US" dirty="0"/>
              <a:t>Adaptive key frame choice metric can be adjusted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17C5242-1881-4FDB-9D4A-1EBC4543E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305249"/>
              </p:ext>
            </p:extLst>
          </p:nvPr>
        </p:nvGraphicFramePr>
        <p:xfrm>
          <a:off x="464607" y="2277660"/>
          <a:ext cx="11262786" cy="1889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98932">
                  <a:extLst>
                    <a:ext uri="{9D8B030D-6E8A-4147-A177-3AD203B41FA5}">
                      <a16:colId xmlns:a16="http://schemas.microsoft.com/office/drawing/2014/main" val="1197068111"/>
                    </a:ext>
                  </a:extLst>
                </a:gridCol>
                <a:gridCol w="1626394">
                  <a:extLst>
                    <a:ext uri="{9D8B030D-6E8A-4147-A177-3AD203B41FA5}">
                      <a16:colId xmlns:a16="http://schemas.microsoft.com/office/drawing/2014/main" val="322093248"/>
                    </a:ext>
                  </a:extLst>
                </a:gridCol>
                <a:gridCol w="1468415">
                  <a:extLst>
                    <a:ext uri="{9D8B030D-6E8A-4147-A177-3AD203B41FA5}">
                      <a16:colId xmlns:a16="http://schemas.microsoft.com/office/drawing/2014/main" val="1532521584"/>
                    </a:ext>
                  </a:extLst>
                </a:gridCol>
                <a:gridCol w="1743715">
                  <a:extLst>
                    <a:ext uri="{9D8B030D-6E8A-4147-A177-3AD203B41FA5}">
                      <a16:colId xmlns:a16="http://schemas.microsoft.com/office/drawing/2014/main" val="3246364770"/>
                    </a:ext>
                  </a:extLst>
                </a:gridCol>
                <a:gridCol w="1951674">
                  <a:extLst>
                    <a:ext uri="{9D8B030D-6E8A-4147-A177-3AD203B41FA5}">
                      <a16:colId xmlns:a16="http://schemas.microsoft.com/office/drawing/2014/main" val="3347113512"/>
                    </a:ext>
                  </a:extLst>
                </a:gridCol>
                <a:gridCol w="2073656">
                  <a:extLst>
                    <a:ext uri="{9D8B030D-6E8A-4147-A177-3AD203B41FA5}">
                      <a16:colId xmlns:a16="http://schemas.microsoft.com/office/drawing/2014/main" val="2251743500"/>
                    </a:ext>
                  </a:extLst>
                </a:gridCol>
              </a:tblGrid>
              <a:tr h="432761">
                <a:tc>
                  <a:txBody>
                    <a:bodyPr/>
                    <a:lstStyle/>
                    <a:p>
                      <a:r>
                        <a:rPr lang="en-US" sz="2000" dirty="0"/>
                        <a:t>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Vision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Keyframe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Accuracy </a:t>
                      </a:r>
                      <a:r>
                        <a:rPr lang="en-US" sz="2000" dirty="0" err="1"/>
                        <a:t>Degredation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Average Latency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Average Energy</a:t>
                      </a:r>
                    </a:p>
                    <a:p>
                      <a:r>
                        <a:rPr lang="en-US" sz="2000" dirty="0"/>
                        <a:t>Savings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12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AlexNet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0.8% top-1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86.9%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788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Faster R-CNN VGG16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0.7% </a:t>
                      </a:r>
                      <a:r>
                        <a:rPr lang="en-US" sz="2000" dirty="0" err="1"/>
                        <a:t>mAP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993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Faster R-CNN VGGM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0.6% </a:t>
                      </a:r>
                      <a:r>
                        <a:rPr lang="en-US" sz="2000" dirty="0" err="1"/>
                        <a:t>mAP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50845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119BD-9689-47EC-85E0-999A7389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5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Talk Overview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214C1CD6-ED83-4524-BBE8-AB9C32760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729606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B3B34-0424-42B0-B07D-46CA8C2C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B3CCA-75AF-471F-997E-7F19799CA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Temporal redundancy is an entirely new dimension for optimization</a:t>
            </a:r>
          </a:p>
          <a:p>
            <a:endParaRPr lang="en-US" b="1" dirty="0"/>
          </a:p>
          <a:p>
            <a:r>
              <a:rPr lang="en-US" dirty="0"/>
              <a:t>AMC &amp; EVA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/>
              <a:t>improve efficiency </a:t>
            </a:r>
            <a:r>
              <a:rPr lang="en-US" dirty="0"/>
              <a:t>and are </a:t>
            </a:r>
            <a:r>
              <a:rPr lang="en-US" b="1" dirty="0"/>
              <a:t>highly general</a:t>
            </a:r>
          </a:p>
          <a:p>
            <a:endParaRPr lang="en-US" dirty="0"/>
          </a:p>
          <a:p>
            <a:r>
              <a:rPr lang="en-US" dirty="0"/>
              <a:t>Applicable to many different…</a:t>
            </a:r>
          </a:p>
          <a:p>
            <a:pPr lvl="1"/>
            <a:r>
              <a:rPr lang="en-US" dirty="0"/>
              <a:t>CNN applications (classification, detection, segmentation,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Hardware architectures (CPU, GPU, ASIC,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Motion estimation/compensation algorithms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4357E-E042-4A8B-BD6E-35EB9BD2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9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1F15-3306-4B2F-BB1A-01BC113E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Temporal Redundancy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A9346-5BFD-40A4-9E75-9305499ABD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0"/>
          <a:stretch/>
        </p:blipFill>
        <p:spPr>
          <a:xfrm>
            <a:off x="2223972" y="1886003"/>
            <a:ext cx="1518558" cy="2318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B2E0F4-F8F1-4947-A03C-75D848D7BC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0"/>
          <a:stretch/>
        </p:blipFill>
        <p:spPr>
          <a:xfrm>
            <a:off x="4264468" y="1886003"/>
            <a:ext cx="1518558" cy="2318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79A46-82A9-4297-AD77-A093798428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0"/>
          <a:stretch/>
        </p:blipFill>
        <p:spPr>
          <a:xfrm>
            <a:off x="6304964" y="1884195"/>
            <a:ext cx="1518558" cy="2318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ECAEB2-449C-4C91-A252-742F39D4FA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0"/>
          <a:stretch/>
        </p:blipFill>
        <p:spPr>
          <a:xfrm>
            <a:off x="8345460" y="1878348"/>
            <a:ext cx="1518559" cy="23186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C9750B-0409-4D6D-83C9-D0C13E36D693}"/>
              </a:ext>
            </a:extLst>
          </p:cNvPr>
          <p:cNvSpPr txBox="1"/>
          <p:nvPr/>
        </p:nvSpPr>
        <p:spPr>
          <a:xfrm>
            <a:off x="2467148" y="4292822"/>
            <a:ext cx="1032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Frame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97C96E-DF67-46D5-9015-CA97EEE532E5}"/>
              </a:ext>
            </a:extLst>
          </p:cNvPr>
          <p:cNvSpPr txBox="1"/>
          <p:nvPr/>
        </p:nvSpPr>
        <p:spPr>
          <a:xfrm>
            <a:off x="4490162" y="4292822"/>
            <a:ext cx="1032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Frame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0AA4B-E6DC-468A-B942-275EC8559A27}"/>
              </a:ext>
            </a:extLst>
          </p:cNvPr>
          <p:cNvSpPr txBox="1"/>
          <p:nvPr/>
        </p:nvSpPr>
        <p:spPr>
          <a:xfrm>
            <a:off x="6539399" y="4294630"/>
            <a:ext cx="1032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Frame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84FB78-FD77-4EA3-A0A7-02E7D580CE87}"/>
              </a:ext>
            </a:extLst>
          </p:cNvPr>
          <p:cNvSpPr txBox="1"/>
          <p:nvPr/>
        </p:nvSpPr>
        <p:spPr>
          <a:xfrm>
            <a:off x="8588636" y="4286975"/>
            <a:ext cx="1032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Frame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0B518D-CF4D-4575-AE65-C8FE14494FE1}"/>
              </a:ext>
            </a:extLst>
          </p:cNvPr>
          <p:cNvSpPr txBox="1"/>
          <p:nvPr/>
        </p:nvSpPr>
        <p:spPr>
          <a:xfrm>
            <a:off x="483276" y="5010286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Input 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96D31A-8586-463B-8ABE-E0CF897118EE}"/>
              </a:ext>
            </a:extLst>
          </p:cNvPr>
          <p:cNvSpPr txBox="1"/>
          <p:nvPr/>
        </p:nvSpPr>
        <p:spPr>
          <a:xfrm>
            <a:off x="2648865" y="501767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High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80D562-331D-414D-B58A-D6E9CAB0BB2A}"/>
              </a:ext>
            </a:extLst>
          </p:cNvPr>
          <p:cNvSpPr txBox="1"/>
          <p:nvPr/>
        </p:nvSpPr>
        <p:spPr>
          <a:xfrm>
            <a:off x="4712861" y="5017675"/>
            <a:ext cx="621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0BF01A-6EF7-4BF9-B64E-2A6AC0EE138F}"/>
              </a:ext>
            </a:extLst>
          </p:cNvPr>
          <p:cNvSpPr txBox="1"/>
          <p:nvPr/>
        </p:nvSpPr>
        <p:spPr>
          <a:xfrm>
            <a:off x="6732294" y="5010287"/>
            <a:ext cx="621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FA158D-0D46-41AA-87BB-762CD264F0C7}"/>
              </a:ext>
            </a:extLst>
          </p:cNvPr>
          <p:cNvSpPr txBox="1"/>
          <p:nvPr/>
        </p:nvSpPr>
        <p:spPr>
          <a:xfrm>
            <a:off x="8751727" y="5022371"/>
            <a:ext cx="621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Low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50EE26F-5BAE-448E-865C-48ECD82A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1166C-37F9-464E-92D4-8714D414A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2977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b="1" dirty="0"/>
              <a:t>EVA</a:t>
            </a:r>
            <a:r>
              <a:rPr lang="en-US" sz="4400" b="1" baseline="30000" dirty="0"/>
              <a:t>2</a:t>
            </a:r>
            <a:r>
              <a:rPr lang="en-US" sz="4400" b="1" dirty="0"/>
              <a:t>: Exploiting Temporal Redundancy In Live Computer Vision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A4C47-9F5A-49A2-88D7-88F0D33F5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4202"/>
            <a:ext cx="9144000" cy="3089031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Mark Buckler, Philip Bedoukian, Suren Jayasuriya, Adrian Sampson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International Symposium on Computer Architecture (ISCA)</a:t>
            </a:r>
          </a:p>
          <a:p>
            <a:r>
              <a:rPr lang="en-US" dirty="0"/>
              <a:t>Tuesday June 5, 2018</a:t>
            </a:r>
          </a:p>
        </p:txBody>
      </p:sp>
      <p:pic>
        <p:nvPicPr>
          <p:cNvPr id="1026" name="Picture 2" descr="Image result for arizona state logo black">
            <a:extLst>
              <a:ext uri="{FF2B5EF4-FFF2-40B4-BE49-F238E27FC236}">
                <a16:creationId xmlns:a16="http://schemas.microsoft.com/office/drawing/2014/main" id="{0A59B1C6-B33C-46D4-8473-49E3D21E3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689" y="3675189"/>
            <a:ext cx="3041949" cy="84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F12035-7572-4AF8-A7E3-F0A531A16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469" y="3675189"/>
            <a:ext cx="3382298" cy="8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5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C6DB9-E7BD-4ED2-ADBC-EF14AD39F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8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not use vectors from video codec/ISP?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B3CCA-75AF-471F-997E-7F19799CA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We’ve demonstrated that the ISP can be skipped (Bucker et al. 2017)</a:t>
            </a:r>
          </a:p>
          <a:p>
            <a:pPr lvl="1"/>
            <a:r>
              <a:rPr lang="en-US" dirty="0"/>
              <a:t>No need to compress video which is instantly thrown away</a:t>
            </a:r>
          </a:p>
          <a:p>
            <a:pPr lvl="1"/>
            <a:r>
              <a:rPr lang="en-US" dirty="0"/>
              <a:t>Can save energy by power gating the ISP</a:t>
            </a:r>
          </a:p>
          <a:p>
            <a:pPr lvl="1"/>
            <a:r>
              <a:rPr lang="en-US" dirty="0"/>
              <a:t>Opportunity to set own key frame schedule</a:t>
            </a:r>
          </a:p>
          <a:p>
            <a:pPr lvl="1"/>
            <a:endParaRPr lang="en-US" dirty="0"/>
          </a:p>
          <a:p>
            <a:r>
              <a:rPr lang="en-US" dirty="0"/>
              <a:t>However, great idea for pre-stored video!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D0E2D-ED21-4A1F-9B5A-0657C7C2D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Not Simply Subsample?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B3CCA-75AF-471F-997E-7F19799CA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lower frame rate needed, simply apply AMC at that frame rate</a:t>
            </a:r>
          </a:p>
          <a:p>
            <a:pPr lvl="1"/>
            <a:r>
              <a:rPr lang="en-US" dirty="0"/>
              <a:t>Warping</a:t>
            </a:r>
          </a:p>
          <a:p>
            <a:pPr lvl="1"/>
            <a:r>
              <a:rPr lang="en-US" dirty="0"/>
              <a:t>Adaptive key frame choice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86916-1B5C-4BD8-A8F8-BBD58604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Different Motion Estimation Methods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6E766-F97F-4268-B781-2E3F10A5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54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11844-4E6C-480F-A011-3536B65584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3" b="18889"/>
          <a:stretch/>
        </p:blipFill>
        <p:spPr>
          <a:xfrm>
            <a:off x="1666875" y="1336675"/>
            <a:ext cx="3830005" cy="49383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D8680B-2CF0-4054-B147-D49C6C0FC2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6" b="21157"/>
          <a:stretch/>
        </p:blipFill>
        <p:spPr>
          <a:xfrm>
            <a:off x="6308338" y="1462086"/>
            <a:ext cx="3834644" cy="46339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00C115-35C7-4291-A1A1-C25638E525FC}"/>
              </a:ext>
            </a:extLst>
          </p:cNvPr>
          <p:cNvSpPr/>
          <p:nvPr/>
        </p:nvSpPr>
        <p:spPr>
          <a:xfrm>
            <a:off x="8012343" y="6138802"/>
            <a:ext cx="1579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FasterM</a:t>
            </a:r>
            <a:endParaRPr lang="en-US" sz="2000" i="1" baseline="30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7A0076-4AE8-4367-90CF-78613C782040}"/>
              </a:ext>
            </a:extLst>
          </p:cNvPr>
          <p:cNvSpPr/>
          <p:nvPr/>
        </p:nvSpPr>
        <p:spPr>
          <a:xfrm>
            <a:off x="3211743" y="6146739"/>
            <a:ext cx="1579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Faster16</a:t>
            </a:r>
            <a:endParaRPr lang="en-US" sz="2000" i="1" baseline="30000" dirty="0"/>
          </a:p>
        </p:txBody>
      </p:sp>
    </p:spTree>
    <p:extLst>
      <p:ext uri="{BB962C8B-B14F-4D97-AF65-F5344CB8AC3E}">
        <p14:creationId xmlns:p14="http://schemas.microsoft.com/office/powerpoint/2010/main" val="382652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Difference from Deep Feature Flow?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B3CCA-75AF-471F-997E-7F19799CA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Deep Feature Flow does also exploit temporal redundancy, but…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29C6E4-E89D-492F-B463-B2B5C740E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288268"/>
              </p:ext>
            </p:extLst>
          </p:nvPr>
        </p:nvGraphicFramePr>
        <p:xfrm>
          <a:off x="337984" y="2675987"/>
          <a:ext cx="11516031" cy="32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31674">
                  <a:extLst>
                    <a:ext uri="{9D8B030D-6E8A-4147-A177-3AD203B41FA5}">
                      <a16:colId xmlns:a16="http://schemas.microsoft.com/office/drawing/2014/main" val="1926121421"/>
                    </a:ext>
                  </a:extLst>
                </a:gridCol>
                <a:gridCol w="3723968">
                  <a:extLst>
                    <a:ext uri="{9D8B030D-6E8A-4147-A177-3AD203B41FA5}">
                      <a16:colId xmlns:a16="http://schemas.microsoft.com/office/drawing/2014/main" val="24875504"/>
                    </a:ext>
                  </a:extLst>
                </a:gridCol>
                <a:gridCol w="3860389">
                  <a:extLst>
                    <a:ext uri="{9D8B030D-6E8A-4147-A177-3AD203B41FA5}">
                      <a16:colId xmlns:a16="http://schemas.microsoft.com/office/drawing/2014/main" val="35784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AMC and EVA</a:t>
                      </a:r>
                      <a:r>
                        <a:rPr lang="en-US" sz="2400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Deep Feature 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85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Adaptive key frame rate?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8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On chip activation cache?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4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Learned motion estimation?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629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Motion estimation granularity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 receptive field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 pixel (excess granularity)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743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Motion compensation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Sparse (four-way zero skip)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Dense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862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Activation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Sparse (run length)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Dense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80173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2A061-8DB5-4598-A195-7258B1E1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2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Difference from Euphrates?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B3CCA-75AF-471F-997E-7F19799CA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Euphrates has a strong focus on SoC integration</a:t>
            </a:r>
          </a:p>
          <a:p>
            <a:endParaRPr lang="en-US" dirty="0"/>
          </a:p>
          <a:p>
            <a:r>
              <a:rPr lang="en-US" dirty="0"/>
              <a:t>Motion estimation from ISP</a:t>
            </a:r>
          </a:p>
          <a:p>
            <a:pPr lvl="1"/>
            <a:r>
              <a:rPr lang="en-US" dirty="0"/>
              <a:t>May want to skip the ISP to save energy &amp; create more optimal key schedule</a:t>
            </a:r>
          </a:p>
          <a:p>
            <a:endParaRPr lang="en-US" dirty="0"/>
          </a:p>
          <a:p>
            <a:r>
              <a:rPr lang="en-US" dirty="0"/>
              <a:t>Motion compensation on bounding boxes</a:t>
            </a:r>
          </a:p>
          <a:p>
            <a:pPr lvl="1"/>
            <a:r>
              <a:rPr lang="en-US" dirty="0"/>
              <a:t>Skips entire network, but is only applicable to object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D0E2D-ED21-4A1F-9B5A-0657C7C2D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1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Re-use Tiles in RFBME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6E766-F97F-4268-B781-2E3F10A5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57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C57FD-70EA-4D42-8C28-01303D333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1402"/>
            <a:ext cx="12192000" cy="383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Changing Error Threshold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6E766-F97F-4268-B781-2E3F10A5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58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3C5FBE-ACB9-46E9-8CFD-FBB484BAB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593988"/>
            <a:ext cx="8220518" cy="494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6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Different Adaptive Key Frame Metrics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6E766-F97F-4268-B781-2E3F10A5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59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8B62F1-C4A4-41A1-A783-D12B1FEFB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25"/>
          <a:stretch/>
        </p:blipFill>
        <p:spPr>
          <a:xfrm>
            <a:off x="228600" y="2068903"/>
            <a:ext cx="11700732" cy="349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6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1F15-3306-4B2F-BB1A-01BC113E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Temporal Redundancy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A9346-5BFD-40A4-9E75-9305499ABD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0"/>
          <a:stretch/>
        </p:blipFill>
        <p:spPr>
          <a:xfrm>
            <a:off x="2223972" y="1886003"/>
            <a:ext cx="1518558" cy="2318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B2E0F4-F8F1-4947-A03C-75D848D7BC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0"/>
          <a:stretch/>
        </p:blipFill>
        <p:spPr>
          <a:xfrm>
            <a:off x="4264468" y="1886003"/>
            <a:ext cx="1518558" cy="2318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79A46-82A9-4297-AD77-A093798428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0"/>
          <a:stretch/>
        </p:blipFill>
        <p:spPr>
          <a:xfrm>
            <a:off x="6304964" y="1884195"/>
            <a:ext cx="1518558" cy="2318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ECAEB2-449C-4C91-A252-742F39D4FA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0"/>
          <a:stretch/>
        </p:blipFill>
        <p:spPr>
          <a:xfrm>
            <a:off x="8345460" y="1878348"/>
            <a:ext cx="1518559" cy="23186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C9750B-0409-4D6D-83C9-D0C13E36D693}"/>
              </a:ext>
            </a:extLst>
          </p:cNvPr>
          <p:cNvSpPr txBox="1"/>
          <p:nvPr/>
        </p:nvSpPr>
        <p:spPr>
          <a:xfrm>
            <a:off x="2467148" y="4292822"/>
            <a:ext cx="1032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Frame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97C96E-DF67-46D5-9015-CA97EEE532E5}"/>
              </a:ext>
            </a:extLst>
          </p:cNvPr>
          <p:cNvSpPr txBox="1"/>
          <p:nvPr/>
        </p:nvSpPr>
        <p:spPr>
          <a:xfrm>
            <a:off x="4490162" y="4292822"/>
            <a:ext cx="1032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Frame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0AA4B-E6DC-468A-B942-275EC8559A27}"/>
              </a:ext>
            </a:extLst>
          </p:cNvPr>
          <p:cNvSpPr txBox="1"/>
          <p:nvPr/>
        </p:nvSpPr>
        <p:spPr>
          <a:xfrm>
            <a:off x="6539399" y="4294630"/>
            <a:ext cx="1032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Frame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84FB78-FD77-4EA3-A0A7-02E7D580CE87}"/>
              </a:ext>
            </a:extLst>
          </p:cNvPr>
          <p:cNvSpPr txBox="1"/>
          <p:nvPr/>
        </p:nvSpPr>
        <p:spPr>
          <a:xfrm>
            <a:off x="8588636" y="4286975"/>
            <a:ext cx="1032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Frame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0B518D-CF4D-4575-AE65-C8FE14494FE1}"/>
              </a:ext>
            </a:extLst>
          </p:cNvPr>
          <p:cNvSpPr txBox="1"/>
          <p:nvPr/>
        </p:nvSpPr>
        <p:spPr>
          <a:xfrm>
            <a:off x="483276" y="5010286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Input Change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689047-86A1-43F3-8591-249C5C9A1A30}"/>
              </a:ext>
            </a:extLst>
          </p:cNvPr>
          <p:cNvSpPr txBox="1"/>
          <p:nvPr/>
        </p:nvSpPr>
        <p:spPr>
          <a:xfrm>
            <a:off x="786242" y="5705753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Cost to</a:t>
            </a:r>
          </a:p>
          <a:p>
            <a:pPr algn="ctr"/>
            <a:r>
              <a:rPr lang="en-US" sz="2000" i="1" dirty="0"/>
              <a:t>Process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96D31A-8586-463B-8ABE-E0CF897118EE}"/>
              </a:ext>
            </a:extLst>
          </p:cNvPr>
          <p:cNvSpPr txBox="1"/>
          <p:nvPr/>
        </p:nvSpPr>
        <p:spPr>
          <a:xfrm>
            <a:off x="2648865" y="501767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High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70FD77-57D4-4EAD-856D-FE8F57CB9459}"/>
              </a:ext>
            </a:extLst>
          </p:cNvPr>
          <p:cNvSpPr txBox="1"/>
          <p:nvPr/>
        </p:nvSpPr>
        <p:spPr>
          <a:xfrm>
            <a:off x="2648865" y="5844252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High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80D562-331D-414D-B58A-D6E9CAB0BB2A}"/>
              </a:ext>
            </a:extLst>
          </p:cNvPr>
          <p:cNvSpPr txBox="1"/>
          <p:nvPr/>
        </p:nvSpPr>
        <p:spPr>
          <a:xfrm>
            <a:off x="4712861" y="5017675"/>
            <a:ext cx="621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52E2C2-42EF-43F0-A216-BBA1061DBBEF}"/>
              </a:ext>
            </a:extLst>
          </p:cNvPr>
          <p:cNvSpPr txBox="1"/>
          <p:nvPr/>
        </p:nvSpPr>
        <p:spPr>
          <a:xfrm>
            <a:off x="4689360" y="5844252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High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0BF01A-6EF7-4BF9-B64E-2A6AC0EE138F}"/>
              </a:ext>
            </a:extLst>
          </p:cNvPr>
          <p:cNvSpPr txBox="1"/>
          <p:nvPr/>
        </p:nvSpPr>
        <p:spPr>
          <a:xfrm>
            <a:off x="6732294" y="5010287"/>
            <a:ext cx="621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Low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0E96BE-CF8E-4453-BB8D-64D1935E8627}"/>
              </a:ext>
            </a:extLst>
          </p:cNvPr>
          <p:cNvSpPr txBox="1"/>
          <p:nvPr/>
        </p:nvSpPr>
        <p:spPr>
          <a:xfrm>
            <a:off x="6708793" y="5836864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High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FA158D-0D46-41AA-87BB-762CD264F0C7}"/>
              </a:ext>
            </a:extLst>
          </p:cNvPr>
          <p:cNvSpPr txBox="1"/>
          <p:nvPr/>
        </p:nvSpPr>
        <p:spPr>
          <a:xfrm>
            <a:off x="8751727" y="5022371"/>
            <a:ext cx="621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05F4CE-DA79-4FA8-961C-5DB17F35E5C5}"/>
              </a:ext>
            </a:extLst>
          </p:cNvPr>
          <p:cNvSpPr txBox="1"/>
          <p:nvPr/>
        </p:nvSpPr>
        <p:spPr>
          <a:xfrm>
            <a:off x="8728226" y="5836864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High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9EFC436C-9F50-4C95-B0B9-CCA2FE2E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Normalized Latency &amp; Energy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6E766-F97F-4268-B781-2E3F10A5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60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0498A-4A3E-4F0A-9269-6FF64010D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993" y="1793566"/>
            <a:ext cx="7473563" cy="5175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0C3DB2-FBCE-4F11-9D0C-1CB710A76D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9"/>
          <a:stretch/>
        </p:blipFill>
        <p:spPr>
          <a:xfrm>
            <a:off x="923925" y="1793566"/>
            <a:ext cx="4494798" cy="46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1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about Re-Training?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6E766-F97F-4268-B781-2E3F10A5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61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64F925-9FBC-450B-9C7E-3D195AD8B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099" y="2228850"/>
            <a:ext cx="492580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1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Where to cut the network?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6E766-F97F-4268-B781-2E3F10A5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62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E8103-45BE-43A6-A98B-B3C5DEAF3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72" y="1757931"/>
            <a:ext cx="7249256" cy="419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0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1407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s://upload.wikimedia.org/wikipedia/en/thumb/7/7d/Lenna_%28test_image%29.png/220px-Lenna_%28test_image%29.png">
            <a:extLst>
              <a:ext uri="{FF2B5EF4-FFF2-40B4-BE49-F238E27FC236}">
                <a16:creationId xmlns:a16="http://schemas.microsoft.com/office/drawing/2014/main" id="{3E4EDEE3-DBA1-4BEB-8DAC-0A58B6C1A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0" r="-4" b="11825"/>
          <a:stretch/>
        </p:blipFill>
        <p:spPr bwMode="auto">
          <a:xfrm>
            <a:off x="6355999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513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28B58-82BA-4C35-A196-E4937BC6E5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8" t="15626" r="-1726" b="2940"/>
          <a:stretch/>
        </p:blipFill>
        <p:spPr>
          <a:xfrm>
            <a:off x="7390912" y="3075259"/>
            <a:ext cx="4801088" cy="3782741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1AD860-6ED7-48FA-BBEA-26D87FFF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59" y="1023839"/>
            <a:ext cx="6295271" cy="1325563"/>
          </a:xfrm>
        </p:spPr>
        <p:txBody>
          <a:bodyPr>
            <a:normAutofit/>
          </a:bodyPr>
          <a:lstStyle/>
          <a:p>
            <a:r>
              <a:rPr lang="en-US" sz="3200" b="1" i="1" dirty="0"/>
              <a:t>#</a:t>
            </a:r>
            <a:r>
              <a:rPr lang="en-US" sz="3200" b="1" i="1" dirty="0" err="1"/>
              <a:t>MakeRyanGoslingTheNewLenna</a:t>
            </a:r>
            <a:endParaRPr lang="en-US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4A947-6F6D-427C-9E66-BF4028056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93" y="2871982"/>
            <a:ext cx="4884053" cy="3181684"/>
          </a:xfrm>
        </p:spPr>
        <p:txBody>
          <a:bodyPr anchor="t">
            <a:normAutofit/>
          </a:bodyPr>
          <a:lstStyle/>
          <a:p>
            <a:r>
              <a:rPr lang="en-US" sz="2400" dirty="0"/>
              <a:t>Lenna dates back to 1973</a:t>
            </a:r>
          </a:p>
          <a:p>
            <a:endParaRPr lang="en-US" sz="2400" dirty="0"/>
          </a:p>
          <a:p>
            <a:r>
              <a:rPr lang="en-US" sz="2400" dirty="0"/>
              <a:t>We need a new test image for image processing!</a:t>
            </a:r>
          </a:p>
        </p:txBody>
      </p:sp>
    </p:spTree>
    <p:extLst>
      <p:ext uri="{BB962C8B-B14F-4D97-AF65-F5344CB8AC3E}">
        <p14:creationId xmlns:p14="http://schemas.microsoft.com/office/powerpoint/2010/main" val="1660600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1F15-3306-4B2F-BB1A-01BC113E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Temporal Redundancy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A9346-5BFD-40A4-9E75-9305499ABD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0"/>
          <a:stretch/>
        </p:blipFill>
        <p:spPr>
          <a:xfrm>
            <a:off x="2223972" y="1886003"/>
            <a:ext cx="1518558" cy="2318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B2E0F4-F8F1-4947-A03C-75D848D7BC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0"/>
          <a:stretch/>
        </p:blipFill>
        <p:spPr>
          <a:xfrm>
            <a:off x="4264468" y="1886003"/>
            <a:ext cx="1518558" cy="2318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79A46-82A9-4297-AD77-A093798428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0"/>
          <a:stretch/>
        </p:blipFill>
        <p:spPr>
          <a:xfrm>
            <a:off x="6304964" y="1884195"/>
            <a:ext cx="1518558" cy="2318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ECAEB2-449C-4C91-A252-742F39D4FA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0"/>
          <a:stretch/>
        </p:blipFill>
        <p:spPr>
          <a:xfrm>
            <a:off x="8345460" y="1878348"/>
            <a:ext cx="1518559" cy="23186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C9750B-0409-4D6D-83C9-D0C13E36D693}"/>
              </a:ext>
            </a:extLst>
          </p:cNvPr>
          <p:cNvSpPr txBox="1"/>
          <p:nvPr/>
        </p:nvSpPr>
        <p:spPr>
          <a:xfrm>
            <a:off x="2467148" y="4292822"/>
            <a:ext cx="1032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Frame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97C96E-DF67-46D5-9015-CA97EEE532E5}"/>
              </a:ext>
            </a:extLst>
          </p:cNvPr>
          <p:cNvSpPr txBox="1"/>
          <p:nvPr/>
        </p:nvSpPr>
        <p:spPr>
          <a:xfrm>
            <a:off x="4490162" y="4292822"/>
            <a:ext cx="1032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Frame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0AA4B-E6DC-468A-B942-275EC8559A27}"/>
              </a:ext>
            </a:extLst>
          </p:cNvPr>
          <p:cNvSpPr txBox="1"/>
          <p:nvPr/>
        </p:nvSpPr>
        <p:spPr>
          <a:xfrm>
            <a:off x="6539399" y="4294630"/>
            <a:ext cx="1032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Frame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84FB78-FD77-4EA3-A0A7-02E7D580CE87}"/>
              </a:ext>
            </a:extLst>
          </p:cNvPr>
          <p:cNvSpPr txBox="1"/>
          <p:nvPr/>
        </p:nvSpPr>
        <p:spPr>
          <a:xfrm>
            <a:off x="8588636" y="4286975"/>
            <a:ext cx="1032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Frame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0B518D-CF4D-4575-AE65-C8FE14494FE1}"/>
              </a:ext>
            </a:extLst>
          </p:cNvPr>
          <p:cNvSpPr txBox="1"/>
          <p:nvPr/>
        </p:nvSpPr>
        <p:spPr>
          <a:xfrm>
            <a:off x="483276" y="5010286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Input Change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689047-86A1-43F3-8591-249C5C9A1A30}"/>
              </a:ext>
            </a:extLst>
          </p:cNvPr>
          <p:cNvSpPr txBox="1"/>
          <p:nvPr/>
        </p:nvSpPr>
        <p:spPr>
          <a:xfrm>
            <a:off x="786242" y="5705753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Cost to</a:t>
            </a:r>
          </a:p>
          <a:p>
            <a:pPr algn="ctr"/>
            <a:r>
              <a:rPr lang="en-US" sz="2000" i="1" dirty="0"/>
              <a:t>Process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96D31A-8586-463B-8ABE-E0CF897118EE}"/>
              </a:ext>
            </a:extLst>
          </p:cNvPr>
          <p:cNvSpPr txBox="1"/>
          <p:nvPr/>
        </p:nvSpPr>
        <p:spPr>
          <a:xfrm>
            <a:off x="2648865" y="501767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High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70FD77-57D4-4EAD-856D-FE8F57CB9459}"/>
              </a:ext>
            </a:extLst>
          </p:cNvPr>
          <p:cNvSpPr txBox="1"/>
          <p:nvPr/>
        </p:nvSpPr>
        <p:spPr>
          <a:xfrm>
            <a:off x="2648865" y="5844252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High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80D562-331D-414D-B58A-D6E9CAB0BB2A}"/>
              </a:ext>
            </a:extLst>
          </p:cNvPr>
          <p:cNvSpPr txBox="1"/>
          <p:nvPr/>
        </p:nvSpPr>
        <p:spPr>
          <a:xfrm>
            <a:off x="4712861" y="5017675"/>
            <a:ext cx="621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52E2C2-42EF-43F0-A216-BBA1061DBBEF}"/>
              </a:ext>
            </a:extLst>
          </p:cNvPr>
          <p:cNvSpPr txBox="1"/>
          <p:nvPr/>
        </p:nvSpPr>
        <p:spPr>
          <a:xfrm>
            <a:off x="4689360" y="5844252"/>
            <a:ext cx="668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trike="dblStrike" dirty="0">
                <a:solidFill>
                  <a:srgbClr val="C00000"/>
                </a:solidFill>
              </a:rPr>
              <a:t>High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0BF01A-6EF7-4BF9-B64E-2A6AC0EE138F}"/>
              </a:ext>
            </a:extLst>
          </p:cNvPr>
          <p:cNvSpPr txBox="1"/>
          <p:nvPr/>
        </p:nvSpPr>
        <p:spPr>
          <a:xfrm>
            <a:off x="6732294" y="5010287"/>
            <a:ext cx="621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Low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0E96BE-CF8E-4453-BB8D-64D1935E8627}"/>
              </a:ext>
            </a:extLst>
          </p:cNvPr>
          <p:cNvSpPr txBox="1"/>
          <p:nvPr/>
        </p:nvSpPr>
        <p:spPr>
          <a:xfrm>
            <a:off x="6708793" y="5836864"/>
            <a:ext cx="668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trike="dblStrike" dirty="0">
                <a:solidFill>
                  <a:srgbClr val="C00000"/>
                </a:solidFill>
              </a:rPr>
              <a:t>High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FA158D-0D46-41AA-87BB-762CD264F0C7}"/>
              </a:ext>
            </a:extLst>
          </p:cNvPr>
          <p:cNvSpPr txBox="1"/>
          <p:nvPr/>
        </p:nvSpPr>
        <p:spPr>
          <a:xfrm>
            <a:off x="8751727" y="5022371"/>
            <a:ext cx="621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05F4CE-DA79-4FA8-961C-5DB17F35E5C5}"/>
              </a:ext>
            </a:extLst>
          </p:cNvPr>
          <p:cNvSpPr txBox="1"/>
          <p:nvPr/>
        </p:nvSpPr>
        <p:spPr>
          <a:xfrm>
            <a:off x="8728226" y="5836864"/>
            <a:ext cx="668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trike="dblStrike" dirty="0">
                <a:solidFill>
                  <a:srgbClr val="C00000"/>
                </a:solidFill>
              </a:rPr>
              <a:t>High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Low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2604184E-E01B-4658-9014-CEF01981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1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Talk Overview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214C1CD6-ED83-4524-BBE8-AB9C32760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602308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03F7C-B38A-4DB6-BDB1-61708BC6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5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2E9-8D5B-4630-A7DA-9D579997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Talk Overview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214C1CD6-ED83-4524-BBE8-AB9C32760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122772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9B3A9-CB21-446B-87FD-A7B6666F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0262-81A9-42BB-BB93-C5A21BFB60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84645"/>
      </a:accent1>
      <a:accent2>
        <a:srgbClr val="0070C0"/>
      </a:accent2>
      <a:accent3>
        <a:srgbClr val="00B05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15847</TotalTime>
  <Words>1766</Words>
  <Application>Microsoft Office PowerPoint</Application>
  <PresentationFormat>Widescreen</PresentationFormat>
  <Paragraphs>634</Paragraphs>
  <Slides>63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Cambria Math</vt:lpstr>
      <vt:lpstr>Office Theme</vt:lpstr>
      <vt:lpstr>EVA2: Exploiting Temporal Redundancy In Live Computer Vision </vt:lpstr>
      <vt:lpstr>PowerPoint Presentation</vt:lpstr>
      <vt:lpstr>PowerPoint Presentation</vt:lpstr>
      <vt:lpstr>PowerPoint Presentation</vt:lpstr>
      <vt:lpstr>Temporal Redundancy</vt:lpstr>
      <vt:lpstr>Temporal Redundancy</vt:lpstr>
      <vt:lpstr>Temporal Redundancy</vt:lpstr>
      <vt:lpstr>Talk Overview</vt:lpstr>
      <vt:lpstr>Talk Overview</vt:lpstr>
      <vt:lpstr>PowerPoint Presentation</vt:lpstr>
      <vt:lpstr>PowerPoint Presentation</vt:lpstr>
      <vt:lpstr>PowerPoint Presentation</vt:lpstr>
      <vt:lpstr>PowerPoint Presentation</vt:lpstr>
      <vt:lpstr>Talk Overview</vt:lpstr>
      <vt:lpstr>Activation Motion Compensation (AMC)</vt:lpstr>
      <vt:lpstr>Activation Motion Compensation (AMC)</vt:lpstr>
      <vt:lpstr>AMC Design Decisions</vt:lpstr>
      <vt:lpstr>AMC Design Decisions</vt:lpstr>
      <vt:lpstr>AMC Design Decisions</vt:lpstr>
      <vt:lpstr>AMC Design Decisions</vt:lpstr>
      <vt:lpstr>AMC Design Decisions</vt:lpstr>
      <vt:lpstr>Motion Estimation</vt:lpstr>
      <vt:lpstr>Pixels to Activations</vt:lpstr>
      <vt:lpstr>Pixels to Activations: Receptive Fields</vt:lpstr>
      <vt:lpstr>Pixels to Activations: Receptive Fields</vt:lpstr>
      <vt:lpstr>Receptive Field Block Motion Estimation (RFBME)</vt:lpstr>
      <vt:lpstr>Receptive Field Block Motion Estimation (RFBME)</vt:lpstr>
      <vt:lpstr>Receptive Field Block Motion Estimation (RFBME)</vt:lpstr>
      <vt:lpstr>AMC Design Decisions</vt:lpstr>
      <vt:lpstr>Motion Compensation</vt:lpstr>
      <vt:lpstr>AMC Design Decisions</vt:lpstr>
      <vt:lpstr>When to Compute Key Frame?</vt:lpstr>
      <vt:lpstr>When to Compute Key Frame?</vt:lpstr>
      <vt:lpstr>Talk Overview</vt:lpstr>
      <vt:lpstr>Embedded Vision Accelerator</vt:lpstr>
      <vt:lpstr>Embedded Vision Accelerator Accelerator (EVA2)</vt:lpstr>
      <vt:lpstr>Embedded Vision Accelerator Accelerator (EVA2)</vt:lpstr>
      <vt:lpstr>Embedded Vision Accelerator Accelerator (EVA2)</vt:lpstr>
      <vt:lpstr>Embedded Vision Accelerator Accelerator (EVA2)</vt:lpstr>
      <vt:lpstr>Embedded Vision Accelerator Accelerator (EVA2)</vt:lpstr>
      <vt:lpstr>Talk Overview</vt:lpstr>
      <vt:lpstr>Evaluation Details</vt:lpstr>
      <vt:lpstr>EVA2 Area Overhead</vt:lpstr>
      <vt:lpstr>EVA2 Energy Savings</vt:lpstr>
      <vt:lpstr>EVA2 Energy Savings</vt:lpstr>
      <vt:lpstr>EVA2 Energy Savings</vt:lpstr>
      <vt:lpstr>High Level EVA2  Results</vt:lpstr>
      <vt:lpstr>Talk Overview</vt:lpstr>
      <vt:lpstr>Conclusion</vt:lpstr>
      <vt:lpstr>EVA2: Exploiting Temporal Redundancy In Live Computer Vision </vt:lpstr>
      <vt:lpstr>Backup Slides</vt:lpstr>
      <vt:lpstr>Why not use vectors from video codec/ISP?</vt:lpstr>
      <vt:lpstr>Why Not Simply Subsample?</vt:lpstr>
      <vt:lpstr>Different Motion Estimation Methods</vt:lpstr>
      <vt:lpstr>Difference from Deep Feature Flow?</vt:lpstr>
      <vt:lpstr>Difference from Euphrates?</vt:lpstr>
      <vt:lpstr>Re-use Tiles in RFBME</vt:lpstr>
      <vt:lpstr>Changing Error Threshold</vt:lpstr>
      <vt:lpstr>Different Adaptive Key Frame Metrics</vt:lpstr>
      <vt:lpstr>Normalized Latency &amp; Energy</vt:lpstr>
      <vt:lpstr>How about Re-Training?</vt:lpstr>
      <vt:lpstr>Where to cut the network?</vt:lpstr>
      <vt:lpstr>#MakeRyanGoslingTheNewLenna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EVA2: Exploiting Temporal Redundancy In Live Computer Vision</dc:title>
  <dc:creator>Mark Buckler</dc:creator>
  <cp:lastModifiedBy>Mark Buckler</cp:lastModifiedBy>
  <cp:revision>262</cp:revision>
  <dcterms:created xsi:type="dcterms:W3CDTF">2018-05-07T02:14:03Z</dcterms:created>
  <dcterms:modified xsi:type="dcterms:W3CDTF">2018-06-05T18:27:13Z</dcterms:modified>
</cp:coreProperties>
</file>